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20"/>
  </p:notesMasterIdLst>
  <p:sldIdLst>
    <p:sldId id="256" r:id="rId2"/>
    <p:sldId id="322" r:id="rId3"/>
    <p:sldId id="324" r:id="rId4"/>
    <p:sldId id="325" r:id="rId5"/>
    <p:sldId id="323" r:id="rId6"/>
    <p:sldId id="326" r:id="rId7"/>
    <p:sldId id="327" r:id="rId8"/>
    <p:sldId id="334" r:id="rId9"/>
    <p:sldId id="331" r:id="rId10"/>
    <p:sldId id="328" r:id="rId11"/>
    <p:sldId id="332" r:id="rId12"/>
    <p:sldId id="313" r:id="rId13"/>
    <p:sldId id="335" r:id="rId14"/>
    <p:sldId id="336" r:id="rId15"/>
    <p:sldId id="337" r:id="rId16"/>
    <p:sldId id="338" r:id="rId17"/>
    <p:sldId id="289" r:id="rId18"/>
    <p:sldId id="290" r:id="rId19"/>
  </p:sldIdLst>
  <p:sldSz cx="9144000" cy="5143500" type="screen16x9"/>
  <p:notesSz cx="6858000" cy="9144000"/>
  <p:embeddedFontLst>
    <p:embeddedFont>
      <p:font typeface="Bahnschrift SemiBold" panose="020B0502040204020203" pitchFamily="34" charset="0"/>
      <p:bold r:id="rId21"/>
    </p:embeddedFont>
    <p:embeddedFont>
      <p:font typeface="Bodoni MT" panose="02070603080606020203" pitchFamily="18" charset="0"/>
      <p:regular r:id="rId22"/>
      <p:bold r:id="rId23"/>
      <p:italic r:id="rId24"/>
      <p:boldItalic r:id="rId25"/>
    </p:embeddedFont>
    <p:embeddedFont>
      <p:font typeface="Arial Narrow" panose="020B0606020202030204" pitchFamily="34" charset="0"/>
      <p:regular r:id="rId26"/>
      <p:bold r:id="rId27"/>
      <p:italic r:id="rId28"/>
      <p:boldItalic r:id="rId29"/>
    </p:embeddedFont>
    <p:embeddedFont>
      <p:font typeface="Arial Rounded MT Bold" panose="020F0704030504030204" pitchFamily="34" charset="0"/>
      <p:regular r:id="rId30"/>
    </p:embeddedFont>
    <p:embeddedFont>
      <p:font typeface="Bahnschrift" panose="020B0502040204020203" pitchFamily="34" charset="0"/>
      <p:regular r:id="rId31"/>
      <p:bold r:id="rId32"/>
    </p:embeddedFont>
    <p:embeddedFont>
      <p:font typeface="Assistant" panose="020B0604020202020204" charset="-79"/>
      <p:regular r:id="rId33"/>
      <p:bold r:id="rId34"/>
    </p:embeddedFont>
    <p:embeddedFont>
      <p:font typeface="Bebas Neue" panose="020B0604020202020204" charset="0"/>
      <p:regular r:id="rId35"/>
    </p:embeddedFont>
    <p:embeddedFont>
      <p:font typeface="Gadugi" panose="020B0502040204020203" pitchFamily="3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31"/>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A2074C-4AD8-48B5-8F51-BDE87EAD3D03}">
  <a:tblStyle styleId="{6CA2074C-4AD8-48B5-8F51-BDE87EAD3D0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135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viewProps" Target="viewProp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2"/>
        <p:cNvGrpSpPr/>
        <p:nvPr/>
      </p:nvGrpSpPr>
      <p:grpSpPr>
        <a:xfrm>
          <a:off x="0" y="0"/>
          <a:ext cx="0" cy="0"/>
          <a:chOff x="0" y="0"/>
          <a:chExt cx="0" cy="0"/>
        </a:xfrm>
      </p:grpSpPr>
      <p:sp>
        <p:nvSpPr>
          <p:cNvPr id="4633" name="Google Shape;463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4" name="Google Shape;463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5"/>
        <p:cNvGrpSpPr/>
        <p:nvPr/>
      </p:nvGrpSpPr>
      <p:grpSpPr>
        <a:xfrm>
          <a:off x="0" y="0"/>
          <a:ext cx="0" cy="0"/>
          <a:chOff x="0" y="0"/>
          <a:chExt cx="0" cy="0"/>
        </a:xfrm>
      </p:grpSpPr>
      <p:sp>
        <p:nvSpPr>
          <p:cNvPr id="4666" name="Google Shape;466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7" name="Google Shape;466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2700" y="3175"/>
            <a:ext cx="9220200" cy="5200800"/>
            <a:chOff x="-12700" y="3175"/>
            <a:chExt cx="9220200" cy="5200800"/>
          </a:xfrm>
        </p:grpSpPr>
        <p:cxnSp>
          <p:nvCxnSpPr>
            <p:cNvPr id="10" name="Google Shape;10;p2"/>
            <p:cNvCxnSpPr/>
            <p:nvPr/>
          </p:nvCxnSpPr>
          <p:spPr>
            <a:xfrm>
              <a:off x="71221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1" name="Google Shape;11;p2"/>
            <p:cNvCxnSpPr/>
            <p:nvPr/>
          </p:nvCxnSpPr>
          <p:spPr>
            <a:xfrm>
              <a:off x="156994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2" name="Google Shape;12;p2"/>
            <p:cNvCxnSpPr/>
            <p:nvPr/>
          </p:nvCxnSpPr>
          <p:spPr>
            <a:xfrm>
              <a:off x="242767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3" name="Google Shape;13;p2"/>
            <p:cNvCxnSpPr/>
            <p:nvPr/>
          </p:nvCxnSpPr>
          <p:spPr>
            <a:xfrm>
              <a:off x="328540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4" name="Google Shape;14;p2"/>
            <p:cNvCxnSpPr/>
            <p:nvPr/>
          </p:nvCxnSpPr>
          <p:spPr>
            <a:xfrm>
              <a:off x="414313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5" name="Google Shape;15;p2"/>
            <p:cNvCxnSpPr/>
            <p:nvPr/>
          </p:nvCxnSpPr>
          <p:spPr>
            <a:xfrm>
              <a:off x="500086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6" name="Google Shape;16;p2"/>
            <p:cNvCxnSpPr/>
            <p:nvPr/>
          </p:nvCxnSpPr>
          <p:spPr>
            <a:xfrm>
              <a:off x="585859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7" name="Google Shape;17;p2"/>
            <p:cNvCxnSpPr/>
            <p:nvPr/>
          </p:nvCxnSpPr>
          <p:spPr>
            <a:xfrm>
              <a:off x="671632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8" name="Google Shape;18;p2"/>
            <p:cNvCxnSpPr/>
            <p:nvPr/>
          </p:nvCxnSpPr>
          <p:spPr>
            <a:xfrm>
              <a:off x="7574057"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 name="Google Shape;19;p2"/>
            <p:cNvCxnSpPr/>
            <p:nvPr/>
          </p:nvCxnSpPr>
          <p:spPr>
            <a:xfrm>
              <a:off x="8431788"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0" name="Google Shape;20;p2"/>
            <p:cNvCxnSpPr/>
            <p:nvPr/>
          </p:nvCxnSpPr>
          <p:spPr>
            <a:xfrm>
              <a:off x="-12700" y="67615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1" name="Google Shape;21;p2"/>
            <p:cNvCxnSpPr/>
            <p:nvPr/>
          </p:nvCxnSpPr>
          <p:spPr>
            <a:xfrm>
              <a:off x="-12700" y="143439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2" name="Google Shape;22;p2"/>
            <p:cNvCxnSpPr/>
            <p:nvPr/>
          </p:nvCxnSpPr>
          <p:spPr>
            <a:xfrm>
              <a:off x="-12700" y="219263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3" name="Google Shape;23;p2"/>
            <p:cNvCxnSpPr/>
            <p:nvPr/>
          </p:nvCxnSpPr>
          <p:spPr>
            <a:xfrm>
              <a:off x="-12700" y="295087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4" name="Google Shape;24;p2"/>
            <p:cNvCxnSpPr/>
            <p:nvPr/>
          </p:nvCxnSpPr>
          <p:spPr>
            <a:xfrm>
              <a:off x="-12700" y="370911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5" name="Google Shape;25;p2"/>
            <p:cNvCxnSpPr/>
            <p:nvPr/>
          </p:nvCxnSpPr>
          <p:spPr>
            <a:xfrm>
              <a:off x="-12700" y="4467350"/>
              <a:ext cx="9220200" cy="0"/>
            </a:xfrm>
            <a:prstGeom prst="straightConnector1">
              <a:avLst/>
            </a:prstGeom>
            <a:noFill/>
            <a:ln w="9525" cap="flat" cmpd="sng">
              <a:solidFill>
                <a:schemeClr val="accent4"/>
              </a:solidFill>
              <a:prstDash val="solid"/>
              <a:round/>
              <a:headEnd type="none" w="med" len="med"/>
              <a:tailEnd type="none" w="med" len="med"/>
            </a:ln>
          </p:spPr>
        </p:cxnSp>
      </p:grpSp>
      <p:sp>
        <p:nvSpPr>
          <p:cNvPr id="26" name="Google Shape;26;p2"/>
          <p:cNvSpPr txBox="1">
            <a:spLocks noGrp="1"/>
          </p:cNvSpPr>
          <p:nvPr>
            <p:ph type="ctrTitle"/>
          </p:nvPr>
        </p:nvSpPr>
        <p:spPr>
          <a:xfrm>
            <a:off x="713225" y="943463"/>
            <a:ext cx="4908600" cy="26355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7" name="Google Shape;27;p2"/>
          <p:cNvSpPr txBox="1">
            <a:spLocks noGrp="1"/>
          </p:cNvSpPr>
          <p:nvPr>
            <p:ph type="subTitle" idx="1"/>
          </p:nvPr>
        </p:nvSpPr>
        <p:spPr>
          <a:xfrm>
            <a:off x="804550" y="3768338"/>
            <a:ext cx="3611100" cy="431700"/>
          </a:xfrm>
          <a:prstGeom prst="rect">
            <a:avLst/>
          </a:pr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28" name="Google Shape;28;p2"/>
          <p:cNvGrpSpPr/>
          <p:nvPr/>
        </p:nvGrpSpPr>
        <p:grpSpPr>
          <a:xfrm>
            <a:off x="136938" y="1974042"/>
            <a:ext cx="411202" cy="408684"/>
            <a:chOff x="4404201" y="2514317"/>
            <a:chExt cx="411202" cy="408684"/>
          </a:xfrm>
        </p:grpSpPr>
        <p:sp>
          <p:nvSpPr>
            <p:cNvPr id="29" name="Google Shape;29;p2"/>
            <p:cNvSpPr/>
            <p:nvPr/>
          </p:nvSpPr>
          <p:spPr>
            <a:xfrm>
              <a:off x="4487598" y="2616930"/>
              <a:ext cx="235793" cy="235793"/>
            </a:xfrm>
            <a:custGeom>
              <a:avLst/>
              <a:gdLst/>
              <a:ahLst/>
              <a:cxnLst/>
              <a:rect l="l" t="t" r="r" b="b"/>
              <a:pathLst>
                <a:path w="5338" h="5338" extrusionOk="0">
                  <a:moveTo>
                    <a:pt x="2669" y="0"/>
                  </a:moveTo>
                  <a:cubicBezTo>
                    <a:pt x="1195" y="0"/>
                    <a:pt x="1" y="1195"/>
                    <a:pt x="1" y="2669"/>
                  </a:cubicBezTo>
                  <a:cubicBezTo>
                    <a:pt x="1" y="4143"/>
                    <a:pt x="1195" y="5338"/>
                    <a:pt x="2669" y="5338"/>
                  </a:cubicBezTo>
                  <a:cubicBezTo>
                    <a:pt x="4142" y="5338"/>
                    <a:pt x="5338" y="4143"/>
                    <a:pt x="5338" y="2669"/>
                  </a:cubicBezTo>
                  <a:cubicBezTo>
                    <a:pt x="5338" y="1195"/>
                    <a:pt x="4142" y="0"/>
                    <a:pt x="26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545067" y="2514317"/>
              <a:ext cx="49738" cy="49738"/>
            </a:xfrm>
            <a:custGeom>
              <a:avLst/>
              <a:gdLst/>
              <a:ahLst/>
              <a:cxnLst/>
              <a:rect l="l" t="t" r="r" b="b"/>
              <a:pathLst>
                <a:path w="1126" h="1126" extrusionOk="0">
                  <a:moveTo>
                    <a:pt x="563" y="0"/>
                  </a:moveTo>
                  <a:cubicBezTo>
                    <a:pt x="253" y="0"/>
                    <a:pt x="1" y="252"/>
                    <a:pt x="1" y="563"/>
                  </a:cubicBezTo>
                  <a:cubicBezTo>
                    <a:pt x="1" y="874"/>
                    <a:pt x="253" y="1125"/>
                    <a:pt x="563" y="1125"/>
                  </a:cubicBezTo>
                  <a:cubicBezTo>
                    <a:pt x="874" y="1125"/>
                    <a:pt x="1126" y="874"/>
                    <a:pt x="1126" y="563"/>
                  </a:cubicBezTo>
                  <a:cubicBezTo>
                    <a:pt x="1126" y="252"/>
                    <a:pt x="874" y="0"/>
                    <a:pt x="5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439450" y="2852678"/>
              <a:ext cx="40329" cy="40329"/>
            </a:xfrm>
            <a:custGeom>
              <a:avLst/>
              <a:gdLst/>
              <a:ahLst/>
              <a:cxnLst/>
              <a:rect l="l" t="t" r="r" b="b"/>
              <a:pathLst>
                <a:path w="913" h="913" extrusionOk="0">
                  <a:moveTo>
                    <a:pt x="456" y="1"/>
                  </a:moveTo>
                  <a:cubicBezTo>
                    <a:pt x="205" y="1"/>
                    <a:pt x="0" y="205"/>
                    <a:pt x="0" y="457"/>
                  </a:cubicBezTo>
                  <a:cubicBezTo>
                    <a:pt x="0" y="709"/>
                    <a:pt x="205" y="913"/>
                    <a:pt x="456" y="913"/>
                  </a:cubicBezTo>
                  <a:cubicBezTo>
                    <a:pt x="708" y="913"/>
                    <a:pt x="912" y="709"/>
                    <a:pt x="912" y="457"/>
                  </a:cubicBezTo>
                  <a:cubicBezTo>
                    <a:pt x="912" y="205"/>
                    <a:pt x="708" y="1"/>
                    <a:pt x="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723347" y="2837880"/>
              <a:ext cx="27254" cy="27210"/>
            </a:xfrm>
            <a:custGeom>
              <a:avLst/>
              <a:gdLst/>
              <a:ahLst/>
              <a:cxnLst/>
              <a:rect l="l" t="t" r="r" b="b"/>
              <a:pathLst>
                <a:path w="617" h="616" extrusionOk="0">
                  <a:moveTo>
                    <a:pt x="308" y="0"/>
                  </a:moveTo>
                  <a:cubicBezTo>
                    <a:pt x="138" y="0"/>
                    <a:pt x="1" y="137"/>
                    <a:pt x="1" y="307"/>
                  </a:cubicBezTo>
                  <a:cubicBezTo>
                    <a:pt x="1" y="478"/>
                    <a:pt x="138" y="616"/>
                    <a:pt x="308" y="616"/>
                  </a:cubicBezTo>
                  <a:cubicBezTo>
                    <a:pt x="478" y="616"/>
                    <a:pt x="617" y="478"/>
                    <a:pt x="617" y="307"/>
                  </a:cubicBezTo>
                  <a:cubicBezTo>
                    <a:pt x="617" y="137"/>
                    <a:pt x="478" y="0"/>
                    <a:pt x="3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736952" y="2645774"/>
              <a:ext cx="26106" cy="26106"/>
            </a:xfrm>
            <a:custGeom>
              <a:avLst/>
              <a:gdLst/>
              <a:ahLst/>
              <a:cxnLst/>
              <a:rect l="l" t="t" r="r" b="b"/>
              <a:pathLst>
                <a:path w="591" h="591" extrusionOk="0">
                  <a:moveTo>
                    <a:pt x="295" y="1"/>
                  </a:moveTo>
                  <a:cubicBezTo>
                    <a:pt x="133" y="1"/>
                    <a:pt x="0" y="132"/>
                    <a:pt x="0" y="296"/>
                  </a:cubicBezTo>
                  <a:cubicBezTo>
                    <a:pt x="0" y="458"/>
                    <a:pt x="133" y="591"/>
                    <a:pt x="295" y="591"/>
                  </a:cubicBezTo>
                  <a:cubicBezTo>
                    <a:pt x="459" y="591"/>
                    <a:pt x="590" y="458"/>
                    <a:pt x="590" y="296"/>
                  </a:cubicBezTo>
                  <a:cubicBezTo>
                    <a:pt x="590" y="132"/>
                    <a:pt x="459" y="1"/>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404201" y="2617018"/>
              <a:ext cx="39579" cy="39579"/>
            </a:xfrm>
            <a:custGeom>
              <a:avLst/>
              <a:gdLst/>
              <a:ahLst/>
              <a:cxnLst/>
              <a:rect l="l" t="t" r="r" b="b"/>
              <a:pathLst>
                <a:path w="896" h="896" extrusionOk="0">
                  <a:moveTo>
                    <a:pt x="449" y="1"/>
                  </a:moveTo>
                  <a:cubicBezTo>
                    <a:pt x="202" y="1"/>
                    <a:pt x="1" y="200"/>
                    <a:pt x="1" y="448"/>
                  </a:cubicBezTo>
                  <a:cubicBezTo>
                    <a:pt x="1" y="695"/>
                    <a:pt x="202" y="896"/>
                    <a:pt x="449" y="896"/>
                  </a:cubicBezTo>
                  <a:cubicBezTo>
                    <a:pt x="696" y="896"/>
                    <a:pt x="896" y="695"/>
                    <a:pt x="896" y="448"/>
                  </a:cubicBezTo>
                  <a:cubicBezTo>
                    <a:pt x="896" y="200"/>
                    <a:pt x="696" y="1"/>
                    <a:pt x="4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775029" y="2727935"/>
              <a:ext cx="40374" cy="40418"/>
            </a:xfrm>
            <a:custGeom>
              <a:avLst/>
              <a:gdLst/>
              <a:ahLst/>
              <a:cxnLst/>
              <a:rect l="l" t="t" r="r" b="b"/>
              <a:pathLst>
                <a:path w="914" h="915" extrusionOk="0">
                  <a:moveTo>
                    <a:pt x="458" y="0"/>
                  </a:moveTo>
                  <a:cubicBezTo>
                    <a:pt x="205" y="0"/>
                    <a:pt x="0" y="205"/>
                    <a:pt x="0" y="457"/>
                  </a:cubicBezTo>
                  <a:cubicBezTo>
                    <a:pt x="0" y="710"/>
                    <a:pt x="205" y="914"/>
                    <a:pt x="458" y="914"/>
                  </a:cubicBezTo>
                  <a:cubicBezTo>
                    <a:pt x="709" y="914"/>
                    <a:pt x="914" y="710"/>
                    <a:pt x="914" y="457"/>
                  </a:cubicBezTo>
                  <a:cubicBezTo>
                    <a:pt x="914" y="205"/>
                    <a:pt x="709"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605451" y="2897646"/>
              <a:ext cx="25355" cy="25355"/>
            </a:xfrm>
            <a:custGeom>
              <a:avLst/>
              <a:gdLst/>
              <a:ahLst/>
              <a:cxnLst/>
              <a:rect l="l" t="t" r="r" b="b"/>
              <a:pathLst>
                <a:path w="574" h="574" extrusionOk="0">
                  <a:moveTo>
                    <a:pt x="288" y="0"/>
                  </a:moveTo>
                  <a:cubicBezTo>
                    <a:pt x="129" y="0"/>
                    <a:pt x="1" y="129"/>
                    <a:pt x="1" y="287"/>
                  </a:cubicBezTo>
                  <a:cubicBezTo>
                    <a:pt x="1" y="445"/>
                    <a:pt x="129" y="573"/>
                    <a:pt x="288" y="573"/>
                  </a:cubicBezTo>
                  <a:cubicBezTo>
                    <a:pt x="445" y="573"/>
                    <a:pt x="573" y="445"/>
                    <a:pt x="573" y="287"/>
                  </a:cubicBezTo>
                  <a:cubicBezTo>
                    <a:pt x="573" y="129"/>
                    <a:pt x="445" y="0"/>
                    <a:pt x="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667292" y="2550229"/>
              <a:ext cx="22749" cy="22749"/>
            </a:xfrm>
            <a:custGeom>
              <a:avLst/>
              <a:gdLst/>
              <a:ahLst/>
              <a:cxnLst/>
              <a:rect l="l" t="t" r="r" b="b"/>
              <a:pathLst>
                <a:path w="515" h="515" extrusionOk="0">
                  <a:moveTo>
                    <a:pt x="257" y="1"/>
                  </a:moveTo>
                  <a:cubicBezTo>
                    <a:pt x="116" y="1"/>
                    <a:pt x="0" y="116"/>
                    <a:pt x="0" y="258"/>
                  </a:cubicBezTo>
                  <a:cubicBezTo>
                    <a:pt x="0" y="400"/>
                    <a:pt x="116" y="514"/>
                    <a:pt x="257" y="514"/>
                  </a:cubicBezTo>
                  <a:cubicBezTo>
                    <a:pt x="399" y="514"/>
                    <a:pt x="514" y="400"/>
                    <a:pt x="514" y="258"/>
                  </a:cubicBezTo>
                  <a:cubicBezTo>
                    <a:pt x="514" y="116"/>
                    <a:pt x="399" y="1"/>
                    <a:pt x="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423990" y="2734782"/>
              <a:ext cx="22307" cy="22307"/>
            </a:xfrm>
            <a:custGeom>
              <a:avLst/>
              <a:gdLst/>
              <a:ahLst/>
              <a:cxnLst/>
              <a:rect l="l" t="t" r="r" b="b"/>
              <a:pathLst>
                <a:path w="505" h="505" extrusionOk="0">
                  <a:moveTo>
                    <a:pt x="253" y="1"/>
                  </a:moveTo>
                  <a:cubicBezTo>
                    <a:pt x="113" y="1"/>
                    <a:pt x="1" y="114"/>
                    <a:pt x="1" y="252"/>
                  </a:cubicBezTo>
                  <a:cubicBezTo>
                    <a:pt x="1" y="392"/>
                    <a:pt x="113" y="504"/>
                    <a:pt x="253" y="504"/>
                  </a:cubicBezTo>
                  <a:cubicBezTo>
                    <a:pt x="391" y="504"/>
                    <a:pt x="505" y="392"/>
                    <a:pt x="505" y="252"/>
                  </a:cubicBezTo>
                  <a:cubicBezTo>
                    <a:pt x="505" y="114"/>
                    <a:pt x="391" y="1"/>
                    <a:pt x="2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565209" y="2538302"/>
              <a:ext cx="117852" cy="213176"/>
            </a:xfrm>
            <a:custGeom>
              <a:avLst/>
              <a:gdLst/>
              <a:ahLst/>
              <a:cxnLst/>
              <a:rect l="l" t="t" r="r" b="b"/>
              <a:pathLst>
                <a:path w="2668" h="4826" extrusionOk="0">
                  <a:moveTo>
                    <a:pt x="214" y="1"/>
                  </a:moveTo>
                  <a:lnTo>
                    <a:pt x="1" y="39"/>
                  </a:lnTo>
                  <a:lnTo>
                    <a:pt x="870" y="4825"/>
                  </a:lnTo>
                  <a:lnTo>
                    <a:pt x="2668" y="570"/>
                  </a:lnTo>
                  <a:lnTo>
                    <a:pt x="2469" y="486"/>
                  </a:lnTo>
                  <a:lnTo>
                    <a:pt x="954" y="4072"/>
                  </a:lnTo>
                  <a:lnTo>
                    <a:pt x="2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421693" y="2632567"/>
              <a:ext cx="200676" cy="118206"/>
            </a:xfrm>
            <a:custGeom>
              <a:avLst/>
              <a:gdLst/>
              <a:ahLst/>
              <a:cxnLst/>
              <a:rect l="l" t="t" r="r" b="b"/>
              <a:pathLst>
                <a:path w="4543" h="2676" extrusionOk="0">
                  <a:moveTo>
                    <a:pt x="104" y="0"/>
                  </a:moveTo>
                  <a:lnTo>
                    <a:pt x="1" y="191"/>
                  </a:lnTo>
                  <a:lnTo>
                    <a:pt x="3778" y="2232"/>
                  </a:lnTo>
                  <a:lnTo>
                    <a:pt x="298" y="2459"/>
                  </a:lnTo>
                  <a:lnTo>
                    <a:pt x="312" y="2675"/>
                  </a:lnTo>
                  <a:lnTo>
                    <a:pt x="4543" y="2398"/>
                  </a:lnTo>
                  <a:lnTo>
                    <a:pt x="1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588356" y="2654565"/>
              <a:ext cx="207213" cy="98372"/>
            </a:xfrm>
            <a:custGeom>
              <a:avLst/>
              <a:gdLst/>
              <a:ahLst/>
              <a:cxnLst/>
              <a:rect l="l" t="t" r="r" b="b"/>
              <a:pathLst>
                <a:path w="4691" h="2227" extrusionOk="0">
                  <a:moveTo>
                    <a:pt x="3609" y="0"/>
                  </a:moveTo>
                  <a:lnTo>
                    <a:pt x="1" y="1898"/>
                  </a:lnTo>
                  <a:lnTo>
                    <a:pt x="4676" y="2226"/>
                  </a:lnTo>
                  <a:lnTo>
                    <a:pt x="4690" y="2011"/>
                  </a:lnTo>
                  <a:lnTo>
                    <a:pt x="776" y="1736"/>
                  </a:lnTo>
                  <a:lnTo>
                    <a:pt x="3710" y="192"/>
                  </a:lnTo>
                  <a:lnTo>
                    <a:pt x="3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599841" y="2723429"/>
              <a:ext cx="140336" cy="187291"/>
            </a:xfrm>
            <a:custGeom>
              <a:avLst/>
              <a:gdLst/>
              <a:ahLst/>
              <a:cxnLst/>
              <a:rect l="l" t="t" r="r" b="b"/>
              <a:pathLst>
                <a:path w="3177" h="4240" extrusionOk="0">
                  <a:moveTo>
                    <a:pt x="1" y="0"/>
                  </a:moveTo>
                  <a:lnTo>
                    <a:pt x="306" y="4239"/>
                  </a:lnTo>
                  <a:lnTo>
                    <a:pt x="522" y="4223"/>
                  </a:lnTo>
                  <a:lnTo>
                    <a:pt x="255" y="515"/>
                  </a:lnTo>
                  <a:lnTo>
                    <a:pt x="3033" y="2980"/>
                  </a:lnTo>
                  <a:lnTo>
                    <a:pt x="3177" y="281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456324" y="2731027"/>
              <a:ext cx="152483" cy="145062"/>
            </a:xfrm>
            <a:custGeom>
              <a:avLst/>
              <a:gdLst/>
              <a:ahLst/>
              <a:cxnLst/>
              <a:rect l="l" t="t" r="r" b="b"/>
              <a:pathLst>
                <a:path w="3452" h="3284" extrusionOk="0">
                  <a:moveTo>
                    <a:pt x="3303" y="0"/>
                  </a:moveTo>
                  <a:lnTo>
                    <a:pt x="1" y="3126"/>
                  </a:lnTo>
                  <a:lnTo>
                    <a:pt x="149" y="3283"/>
                  </a:lnTo>
                  <a:lnTo>
                    <a:pt x="3451" y="157"/>
                  </a:lnTo>
                  <a:lnTo>
                    <a:pt x="33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a:off x="5800323" y="355759"/>
            <a:ext cx="124390" cy="96473"/>
          </a:xfrm>
          <a:custGeom>
            <a:avLst/>
            <a:gdLst/>
            <a:ahLst/>
            <a:cxnLst/>
            <a:rect l="l" t="t" r="r" b="b"/>
            <a:pathLst>
              <a:path w="2816" h="2184" extrusionOk="0">
                <a:moveTo>
                  <a:pt x="1408" y="0"/>
                </a:moveTo>
                <a:cubicBezTo>
                  <a:pt x="3" y="0"/>
                  <a:pt x="1" y="2184"/>
                  <a:pt x="1408" y="2184"/>
                </a:cubicBezTo>
                <a:cubicBezTo>
                  <a:pt x="2813" y="2184"/>
                  <a:pt x="2815" y="0"/>
                  <a:pt x="1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80328" y="3665506"/>
            <a:ext cx="124434" cy="96473"/>
          </a:xfrm>
          <a:custGeom>
            <a:avLst/>
            <a:gdLst/>
            <a:ahLst/>
            <a:cxnLst/>
            <a:rect l="l" t="t" r="r" b="b"/>
            <a:pathLst>
              <a:path w="2817" h="2184" extrusionOk="0">
                <a:moveTo>
                  <a:pt x="1408" y="0"/>
                </a:moveTo>
                <a:cubicBezTo>
                  <a:pt x="3" y="0"/>
                  <a:pt x="0" y="2184"/>
                  <a:pt x="1408" y="2184"/>
                </a:cubicBezTo>
                <a:cubicBezTo>
                  <a:pt x="2814" y="2184"/>
                  <a:pt x="2816" y="0"/>
                  <a:pt x="1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366193" y="4856834"/>
            <a:ext cx="124346" cy="96517"/>
          </a:xfrm>
          <a:custGeom>
            <a:avLst/>
            <a:gdLst/>
            <a:ahLst/>
            <a:cxnLst/>
            <a:rect l="l" t="t" r="r" b="b"/>
            <a:pathLst>
              <a:path w="2815" h="2185" extrusionOk="0">
                <a:moveTo>
                  <a:pt x="1408" y="0"/>
                </a:moveTo>
                <a:cubicBezTo>
                  <a:pt x="3" y="0"/>
                  <a:pt x="0" y="2184"/>
                  <a:pt x="1408" y="2184"/>
                </a:cubicBezTo>
                <a:cubicBezTo>
                  <a:pt x="2813" y="2184"/>
                  <a:pt x="2815" y="0"/>
                  <a:pt x="1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2"/>
          <p:cNvGrpSpPr/>
          <p:nvPr/>
        </p:nvGrpSpPr>
        <p:grpSpPr>
          <a:xfrm>
            <a:off x="2177250" y="77354"/>
            <a:ext cx="502241" cy="499193"/>
            <a:chOff x="1566913" y="1398166"/>
            <a:chExt cx="502241" cy="499193"/>
          </a:xfrm>
        </p:grpSpPr>
        <p:sp>
          <p:nvSpPr>
            <p:cNvPr id="48" name="Google Shape;48;p2"/>
            <p:cNvSpPr/>
            <p:nvPr/>
          </p:nvSpPr>
          <p:spPr>
            <a:xfrm>
              <a:off x="1668730" y="1523483"/>
              <a:ext cx="288049" cy="288005"/>
            </a:xfrm>
            <a:custGeom>
              <a:avLst/>
              <a:gdLst/>
              <a:ahLst/>
              <a:cxnLst/>
              <a:rect l="l" t="t" r="r" b="b"/>
              <a:pathLst>
                <a:path w="6521" h="6520" extrusionOk="0">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739009" y="1398166"/>
              <a:ext cx="60693" cy="60781"/>
            </a:xfrm>
            <a:custGeom>
              <a:avLst/>
              <a:gdLst/>
              <a:ahLst/>
              <a:cxnLst/>
              <a:rect l="l" t="t" r="r" b="b"/>
              <a:pathLst>
                <a:path w="1374" h="1376" extrusionOk="0">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609892" y="1811444"/>
              <a:ext cx="49341" cy="49252"/>
            </a:xfrm>
            <a:custGeom>
              <a:avLst/>
              <a:gdLst/>
              <a:ahLst/>
              <a:cxnLst/>
              <a:rect l="l" t="t" r="r" b="b"/>
              <a:pathLst>
                <a:path w="1117" h="1115" extrusionOk="0">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956735" y="1793333"/>
              <a:ext cx="33262" cy="33306"/>
            </a:xfrm>
            <a:custGeom>
              <a:avLst/>
              <a:gdLst/>
              <a:ahLst/>
              <a:cxnLst/>
              <a:rect l="l" t="t" r="r" b="b"/>
              <a:pathLst>
                <a:path w="753" h="754" extrusionOk="0">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973300" y="1558777"/>
              <a:ext cx="31893" cy="31848"/>
            </a:xfrm>
            <a:custGeom>
              <a:avLst/>
              <a:gdLst/>
              <a:ahLst/>
              <a:cxnLst/>
              <a:rect l="l" t="t" r="r" b="b"/>
              <a:pathLst>
                <a:path w="722" h="721" extrusionOk="0">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566913" y="1523572"/>
              <a:ext cx="48369" cy="48369"/>
            </a:xfrm>
            <a:custGeom>
              <a:avLst/>
              <a:gdLst/>
              <a:ahLst/>
              <a:cxnLst/>
              <a:rect l="l" t="t" r="r" b="b"/>
              <a:pathLst>
                <a:path w="1095" h="1095" extrusionOk="0">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019813" y="1659093"/>
              <a:ext cx="49341" cy="49341"/>
            </a:xfrm>
            <a:custGeom>
              <a:avLst/>
              <a:gdLst/>
              <a:ahLst/>
              <a:cxnLst/>
              <a:rect l="l" t="t" r="r" b="b"/>
              <a:pathLst>
                <a:path w="1117" h="1117" extrusionOk="0">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812688" y="1866395"/>
              <a:ext cx="30965" cy="30965"/>
            </a:xfrm>
            <a:custGeom>
              <a:avLst/>
              <a:gdLst/>
              <a:ahLst/>
              <a:cxnLst/>
              <a:rect l="l" t="t" r="r" b="b"/>
              <a:pathLst>
                <a:path w="701" h="701" extrusionOk="0">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888268" y="1442074"/>
              <a:ext cx="27696" cy="27740"/>
            </a:xfrm>
            <a:custGeom>
              <a:avLst/>
              <a:gdLst/>
              <a:ahLst/>
              <a:cxnLst/>
              <a:rect l="l" t="t" r="r" b="b"/>
              <a:pathLst>
                <a:path w="627" h="628" extrusionOk="0">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591075" y="1667486"/>
              <a:ext cx="27210" cy="27210"/>
            </a:xfrm>
            <a:custGeom>
              <a:avLst/>
              <a:gdLst/>
              <a:ahLst/>
              <a:cxnLst/>
              <a:rect l="l" t="t" r="r" b="b"/>
              <a:pathLst>
                <a:path w="616" h="616" extrusionOk="0">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763613" y="1427452"/>
              <a:ext cx="143914" cy="260397"/>
            </a:xfrm>
            <a:custGeom>
              <a:avLst/>
              <a:gdLst/>
              <a:ahLst/>
              <a:cxnLst/>
              <a:rect l="l" t="t" r="r" b="b"/>
              <a:pathLst>
                <a:path w="3258" h="5895" extrusionOk="0">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588336" y="1542610"/>
              <a:ext cx="245069" cy="144312"/>
            </a:xfrm>
            <a:custGeom>
              <a:avLst/>
              <a:gdLst/>
              <a:ahLst/>
              <a:cxnLst/>
              <a:rect l="l" t="t" r="r" b="b"/>
              <a:pathLst>
                <a:path w="5548" h="3267" extrusionOk="0">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791795" y="1569467"/>
              <a:ext cx="253108" cy="120193"/>
            </a:xfrm>
            <a:custGeom>
              <a:avLst/>
              <a:gdLst/>
              <a:ahLst/>
              <a:cxnLst/>
              <a:rect l="l" t="t" r="r" b="b"/>
              <a:pathLst>
                <a:path w="5730" h="2721" extrusionOk="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805842" y="1653616"/>
              <a:ext cx="171433" cy="228681"/>
            </a:xfrm>
            <a:custGeom>
              <a:avLst/>
              <a:gdLst/>
              <a:ahLst/>
              <a:cxnLst/>
              <a:rect l="l" t="t" r="r" b="b"/>
              <a:pathLst>
                <a:path w="3881" h="5177" extrusionOk="0">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630609" y="1663024"/>
              <a:ext cx="186231" cy="177176"/>
            </a:xfrm>
            <a:custGeom>
              <a:avLst/>
              <a:gdLst/>
              <a:ahLst/>
              <a:cxnLst/>
              <a:rect l="l" t="t" r="r" b="b"/>
              <a:pathLst>
                <a:path w="4216" h="4011" extrusionOk="0">
                  <a:moveTo>
                    <a:pt x="4033" y="1"/>
                  </a:moveTo>
                  <a:lnTo>
                    <a:pt x="0" y="3819"/>
                  </a:lnTo>
                  <a:lnTo>
                    <a:pt x="183" y="4011"/>
                  </a:lnTo>
                  <a:lnTo>
                    <a:pt x="4216" y="194"/>
                  </a:lnTo>
                  <a:lnTo>
                    <a:pt x="40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2"/>
          <p:cNvGrpSpPr/>
          <p:nvPr/>
        </p:nvGrpSpPr>
        <p:grpSpPr>
          <a:xfrm>
            <a:off x="4832937" y="4287655"/>
            <a:ext cx="374318" cy="372065"/>
            <a:chOff x="1034987" y="3936892"/>
            <a:chExt cx="374318" cy="372065"/>
          </a:xfrm>
        </p:grpSpPr>
        <p:sp>
          <p:nvSpPr>
            <p:cNvPr id="64" name="Google Shape;64;p2"/>
            <p:cNvSpPr/>
            <p:nvPr/>
          </p:nvSpPr>
          <p:spPr>
            <a:xfrm>
              <a:off x="1110876" y="4030317"/>
              <a:ext cx="214678" cy="214678"/>
            </a:xfrm>
            <a:custGeom>
              <a:avLst/>
              <a:gdLst/>
              <a:ahLst/>
              <a:cxnLst/>
              <a:rect l="l" t="t" r="r" b="b"/>
              <a:pathLst>
                <a:path w="4860" h="4860" extrusionOk="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163220" y="3936892"/>
              <a:ext cx="45321" cy="45321"/>
            </a:xfrm>
            <a:custGeom>
              <a:avLst/>
              <a:gdLst/>
              <a:ahLst/>
              <a:cxnLst/>
              <a:rect l="l" t="t" r="r" b="b"/>
              <a:pathLst>
                <a:path w="1026" h="1026" extrusionOk="0">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067057" y="4244951"/>
              <a:ext cx="36752" cy="36707"/>
            </a:xfrm>
            <a:custGeom>
              <a:avLst/>
              <a:gdLst/>
              <a:ahLst/>
              <a:cxnLst/>
              <a:rect l="l" t="t" r="r" b="b"/>
              <a:pathLst>
                <a:path w="832" h="831" extrusionOk="0">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325554" y="4231479"/>
              <a:ext cx="24781" cy="24781"/>
            </a:xfrm>
            <a:custGeom>
              <a:avLst/>
              <a:gdLst/>
              <a:ahLst/>
              <a:cxnLst/>
              <a:rect l="l" t="t" r="r" b="b"/>
              <a:pathLst>
                <a:path w="561" h="561" extrusionOk="0">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337922" y="4056644"/>
              <a:ext cx="23765" cy="23721"/>
            </a:xfrm>
            <a:custGeom>
              <a:avLst/>
              <a:gdLst/>
              <a:ahLst/>
              <a:cxnLst/>
              <a:rect l="l" t="t" r="r" b="b"/>
              <a:pathLst>
                <a:path w="538" h="537" extrusionOk="0">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034987" y="4030405"/>
              <a:ext cx="36089" cy="36045"/>
            </a:xfrm>
            <a:custGeom>
              <a:avLst/>
              <a:gdLst/>
              <a:ahLst/>
              <a:cxnLst/>
              <a:rect l="l" t="t" r="r" b="b"/>
              <a:pathLst>
                <a:path w="817" h="816" extrusionOk="0">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372554" y="4131384"/>
              <a:ext cx="36752" cy="36796"/>
            </a:xfrm>
            <a:custGeom>
              <a:avLst/>
              <a:gdLst/>
              <a:ahLst/>
              <a:cxnLst/>
              <a:rect l="l" t="t" r="r" b="b"/>
              <a:pathLst>
                <a:path w="832" h="833" extrusionOk="0">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218215" y="4285855"/>
              <a:ext cx="23102" cy="23102"/>
            </a:xfrm>
            <a:custGeom>
              <a:avLst/>
              <a:gdLst/>
              <a:ahLst/>
              <a:cxnLst/>
              <a:rect l="l" t="t" r="r" b="b"/>
              <a:pathLst>
                <a:path w="523" h="523" extrusionOk="0">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274491" y="3969624"/>
              <a:ext cx="20673" cy="20717"/>
            </a:xfrm>
            <a:custGeom>
              <a:avLst/>
              <a:gdLst/>
              <a:ahLst/>
              <a:cxnLst/>
              <a:rect l="l" t="t" r="r" b="b"/>
              <a:pathLst>
                <a:path w="468" h="469" extrusionOk="0">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053054" y="4137656"/>
              <a:ext cx="20275" cy="20275"/>
            </a:xfrm>
            <a:custGeom>
              <a:avLst/>
              <a:gdLst/>
              <a:ahLst/>
              <a:cxnLst/>
              <a:rect l="l" t="t" r="r" b="b"/>
              <a:pathLst>
                <a:path w="459" h="459" extrusionOk="0">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181596" y="3958758"/>
              <a:ext cx="107251" cy="194050"/>
            </a:xfrm>
            <a:custGeom>
              <a:avLst/>
              <a:gdLst/>
              <a:ahLst/>
              <a:cxnLst/>
              <a:rect l="l" t="t" r="r" b="b"/>
              <a:pathLst>
                <a:path w="2428" h="4393" extrusionOk="0">
                  <a:moveTo>
                    <a:pt x="194" y="1"/>
                  </a:moveTo>
                  <a:lnTo>
                    <a:pt x="0" y="36"/>
                  </a:lnTo>
                  <a:lnTo>
                    <a:pt x="792" y="4393"/>
                  </a:lnTo>
                  <a:lnTo>
                    <a:pt x="2428" y="519"/>
                  </a:lnTo>
                  <a:lnTo>
                    <a:pt x="2246" y="443"/>
                  </a:lnTo>
                  <a:lnTo>
                    <a:pt x="868" y="3708"/>
                  </a:lnTo>
                  <a:lnTo>
                    <a:pt x="1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050934" y="4044585"/>
              <a:ext cx="182697" cy="107604"/>
            </a:xfrm>
            <a:custGeom>
              <a:avLst/>
              <a:gdLst/>
              <a:ahLst/>
              <a:cxnLst/>
              <a:rect l="l" t="t" r="r" b="b"/>
              <a:pathLst>
                <a:path w="4136" h="2436" extrusionOk="0">
                  <a:moveTo>
                    <a:pt x="95" y="1"/>
                  </a:moveTo>
                  <a:lnTo>
                    <a:pt x="1" y="174"/>
                  </a:lnTo>
                  <a:lnTo>
                    <a:pt x="3439" y="2031"/>
                  </a:lnTo>
                  <a:lnTo>
                    <a:pt x="271" y="2238"/>
                  </a:lnTo>
                  <a:lnTo>
                    <a:pt x="283" y="2435"/>
                  </a:lnTo>
                  <a:lnTo>
                    <a:pt x="4136" y="2183"/>
                  </a:lnTo>
                  <a:lnTo>
                    <a:pt x="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202622" y="4064595"/>
              <a:ext cx="188661" cy="89538"/>
            </a:xfrm>
            <a:custGeom>
              <a:avLst/>
              <a:gdLst/>
              <a:ahLst/>
              <a:cxnLst/>
              <a:rect l="l" t="t" r="r" b="b"/>
              <a:pathLst>
                <a:path w="4271" h="2027" extrusionOk="0">
                  <a:moveTo>
                    <a:pt x="3286" y="0"/>
                  </a:moveTo>
                  <a:lnTo>
                    <a:pt x="1" y="1728"/>
                  </a:lnTo>
                  <a:lnTo>
                    <a:pt x="4257" y="2027"/>
                  </a:lnTo>
                  <a:lnTo>
                    <a:pt x="4270" y="1830"/>
                  </a:lnTo>
                  <a:lnTo>
                    <a:pt x="706" y="1581"/>
                  </a:lnTo>
                  <a:lnTo>
                    <a:pt x="3378" y="175"/>
                  </a:lnTo>
                  <a:lnTo>
                    <a:pt x="32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13091" y="4127276"/>
              <a:ext cx="127747" cy="170462"/>
            </a:xfrm>
            <a:custGeom>
              <a:avLst/>
              <a:gdLst/>
              <a:ahLst/>
              <a:cxnLst/>
              <a:rect l="l" t="t" r="r" b="b"/>
              <a:pathLst>
                <a:path w="2892" h="3859" extrusionOk="0">
                  <a:moveTo>
                    <a:pt x="1" y="1"/>
                  </a:moveTo>
                  <a:lnTo>
                    <a:pt x="279" y="3859"/>
                  </a:lnTo>
                  <a:lnTo>
                    <a:pt x="476" y="3845"/>
                  </a:lnTo>
                  <a:lnTo>
                    <a:pt x="232" y="469"/>
                  </a:lnTo>
                  <a:lnTo>
                    <a:pt x="2761" y="2713"/>
                  </a:lnTo>
                  <a:lnTo>
                    <a:pt x="2891" y="256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082605" y="4134255"/>
              <a:ext cx="138790" cy="132032"/>
            </a:xfrm>
            <a:custGeom>
              <a:avLst/>
              <a:gdLst/>
              <a:ahLst/>
              <a:cxnLst/>
              <a:rect l="l" t="t" r="r" b="b"/>
              <a:pathLst>
                <a:path w="3142" h="2989" extrusionOk="0">
                  <a:moveTo>
                    <a:pt x="3007" y="0"/>
                  </a:moveTo>
                  <a:lnTo>
                    <a:pt x="1" y="2845"/>
                  </a:lnTo>
                  <a:lnTo>
                    <a:pt x="137" y="2988"/>
                  </a:lnTo>
                  <a:lnTo>
                    <a:pt x="3142" y="143"/>
                  </a:lnTo>
                  <a:lnTo>
                    <a:pt x="30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2"/>
          <p:cNvSpPr/>
          <p:nvPr/>
        </p:nvSpPr>
        <p:spPr>
          <a:xfrm>
            <a:off x="6653267" y="4314075"/>
            <a:ext cx="124390" cy="96517"/>
          </a:xfrm>
          <a:custGeom>
            <a:avLst/>
            <a:gdLst/>
            <a:ahLst/>
            <a:cxnLst/>
            <a:rect l="l" t="t" r="r" b="b"/>
            <a:pathLst>
              <a:path w="2816" h="2185" extrusionOk="0">
                <a:moveTo>
                  <a:pt x="1409" y="0"/>
                </a:moveTo>
                <a:cubicBezTo>
                  <a:pt x="3" y="0"/>
                  <a:pt x="1" y="2184"/>
                  <a:pt x="1409" y="2184"/>
                </a:cubicBezTo>
                <a:cubicBezTo>
                  <a:pt x="2813" y="2184"/>
                  <a:pt x="2815" y="0"/>
                  <a:pt x="14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2"/>
          <p:cNvGrpSpPr/>
          <p:nvPr/>
        </p:nvGrpSpPr>
        <p:grpSpPr>
          <a:xfrm>
            <a:off x="7412524" y="4314066"/>
            <a:ext cx="321165" cy="319232"/>
            <a:chOff x="1034987" y="3936892"/>
            <a:chExt cx="374318" cy="372065"/>
          </a:xfrm>
        </p:grpSpPr>
        <p:sp>
          <p:nvSpPr>
            <p:cNvPr id="81" name="Google Shape;81;p2"/>
            <p:cNvSpPr/>
            <p:nvPr/>
          </p:nvSpPr>
          <p:spPr>
            <a:xfrm>
              <a:off x="1110876" y="4030317"/>
              <a:ext cx="214678" cy="214678"/>
            </a:xfrm>
            <a:custGeom>
              <a:avLst/>
              <a:gdLst/>
              <a:ahLst/>
              <a:cxnLst/>
              <a:rect l="l" t="t" r="r" b="b"/>
              <a:pathLst>
                <a:path w="4860" h="4860" extrusionOk="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163220" y="3936892"/>
              <a:ext cx="45321" cy="45321"/>
            </a:xfrm>
            <a:custGeom>
              <a:avLst/>
              <a:gdLst/>
              <a:ahLst/>
              <a:cxnLst/>
              <a:rect l="l" t="t" r="r" b="b"/>
              <a:pathLst>
                <a:path w="1026" h="1026" extrusionOk="0">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067057" y="4244951"/>
              <a:ext cx="36752" cy="36707"/>
            </a:xfrm>
            <a:custGeom>
              <a:avLst/>
              <a:gdLst/>
              <a:ahLst/>
              <a:cxnLst/>
              <a:rect l="l" t="t" r="r" b="b"/>
              <a:pathLst>
                <a:path w="832" h="831" extrusionOk="0">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325554" y="4231479"/>
              <a:ext cx="24781" cy="24781"/>
            </a:xfrm>
            <a:custGeom>
              <a:avLst/>
              <a:gdLst/>
              <a:ahLst/>
              <a:cxnLst/>
              <a:rect l="l" t="t" r="r" b="b"/>
              <a:pathLst>
                <a:path w="561" h="561" extrusionOk="0">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337922" y="4056644"/>
              <a:ext cx="23765" cy="23721"/>
            </a:xfrm>
            <a:custGeom>
              <a:avLst/>
              <a:gdLst/>
              <a:ahLst/>
              <a:cxnLst/>
              <a:rect l="l" t="t" r="r" b="b"/>
              <a:pathLst>
                <a:path w="538" h="537" extrusionOk="0">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034987" y="4030405"/>
              <a:ext cx="36089" cy="36045"/>
            </a:xfrm>
            <a:custGeom>
              <a:avLst/>
              <a:gdLst/>
              <a:ahLst/>
              <a:cxnLst/>
              <a:rect l="l" t="t" r="r" b="b"/>
              <a:pathLst>
                <a:path w="817" h="816" extrusionOk="0">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372554" y="4131384"/>
              <a:ext cx="36752" cy="36796"/>
            </a:xfrm>
            <a:custGeom>
              <a:avLst/>
              <a:gdLst/>
              <a:ahLst/>
              <a:cxnLst/>
              <a:rect l="l" t="t" r="r" b="b"/>
              <a:pathLst>
                <a:path w="832" h="833" extrusionOk="0">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218215" y="4285855"/>
              <a:ext cx="23102" cy="23102"/>
            </a:xfrm>
            <a:custGeom>
              <a:avLst/>
              <a:gdLst/>
              <a:ahLst/>
              <a:cxnLst/>
              <a:rect l="l" t="t" r="r" b="b"/>
              <a:pathLst>
                <a:path w="523" h="523" extrusionOk="0">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274491" y="3969624"/>
              <a:ext cx="20673" cy="20717"/>
            </a:xfrm>
            <a:custGeom>
              <a:avLst/>
              <a:gdLst/>
              <a:ahLst/>
              <a:cxnLst/>
              <a:rect l="l" t="t" r="r" b="b"/>
              <a:pathLst>
                <a:path w="468" h="469" extrusionOk="0">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053054" y="4137656"/>
              <a:ext cx="20275" cy="20275"/>
            </a:xfrm>
            <a:custGeom>
              <a:avLst/>
              <a:gdLst/>
              <a:ahLst/>
              <a:cxnLst/>
              <a:rect l="l" t="t" r="r" b="b"/>
              <a:pathLst>
                <a:path w="459" h="459" extrusionOk="0">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181596" y="3958758"/>
              <a:ext cx="107251" cy="194050"/>
            </a:xfrm>
            <a:custGeom>
              <a:avLst/>
              <a:gdLst/>
              <a:ahLst/>
              <a:cxnLst/>
              <a:rect l="l" t="t" r="r" b="b"/>
              <a:pathLst>
                <a:path w="2428" h="4393" extrusionOk="0">
                  <a:moveTo>
                    <a:pt x="194" y="1"/>
                  </a:moveTo>
                  <a:lnTo>
                    <a:pt x="0" y="36"/>
                  </a:lnTo>
                  <a:lnTo>
                    <a:pt x="792" y="4393"/>
                  </a:lnTo>
                  <a:lnTo>
                    <a:pt x="2428" y="519"/>
                  </a:lnTo>
                  <a:lnTo>
                    <a:pt x="2246" y="443"/>
                  </a:lnTo>
                  <a:lnTo>
                    <a:pt x="868" y="3708"/>
                  </a:lnTo>
                  <a:lnTo>
                    <a:pt x="1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050934" y="4044585"/>
              <a:ext cx="182697" cy="107604"/>
            </a:xfrm>
            <a:custGeom>
              <a:avLst/>
              <a:gdLst/>
              <a:ahLst/>
              <a:cxnLst/>
              <a:rect l="l" t="t" r="r" b="b"/>
              <a:pathLst>
                <a:path w="4136" h="2436" extrusionOk="0">
                  <a:moveTo>
                    <a:pt x="95" y="1"/>
                  </a:moveTo>
                  <a:lnTo>
                    <a:pt x="1" y="174"/>
                  </a:lnTo>
                  <a:lnTo>
                    <a:pt x="3439" y="2031"/>
                  </a:lnTo>
                  <a:lnTo>
                    <a:pt x="271" y="2238"/>
                  </a:lnTo>
                  <a:lnTo>
                    <a:pt x="283" y="2435"/>
                  </a:lnTo>
                  <a:lnTo>
                    <a:pt x="4136" y="2183"/>
                  </a:lnTo>
                  <a:lnTo>
                    <a:pt x="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202622" y="4064595"/>
              <a:ext cx="188661" cy="89538"/>
            </a:xfrm>
            <a:custGeom>
              <a:avLst/>
              <a:gdLst/>
              <a:ahLst/>
              <a:cxnLst/>
              <a:rect l="l" t="t" r="r" b="b"/>
              <a:pathLst>
                <a:path w="4271" h="2027" extrusionOk="0">
                  <a:moveTo>
                    <a:pt x="3286" y="0"/>
                  </a:moveTo>
                  <a:lnTo>
                    <a:pt x="1" y="1728"/>
                  </a:lnTo>
                  <a:lnTo>
                    <a:pt x="4257" y="2027"/>
                  </a:lnTo>
                  <a:lnTo>
                    <a:pt x="4270" y="1830"/>
                  </a:lnTo>
                  <a:lnTo>
                    <a:pt x="706" y="1581"/>
                  </a:lnTo>
                  <a:lnTo>
                    <a:pt x="3378" y="175"/>
                  </a:lnTo>
                  <a:lnTo>
                    <a:pt x="32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213091" y="4127276"/>
              <a:ext cx="127747" cy="170462"/>
            </a:xfrm>
            <a:custGeom>
              <a:avLst/>
              <a:gdLst/>
              <a:ahLst/>
              <a:cxnLst/>
              <a:rect l="l" t="t" r="r" b="b"/>
              <a:pathLst>
                <a:path w="2892" h="3859" extrusionOk="0">
                  <a:moveTo>
                    <a:pt x="1" y="1"/>
                  </a:moveTo>
                  <a:lnTo>
                    <a:pt x="279" y="3859"/>
                  </a:lnTo>
                  <a:lnTo>
                    <a:pt x="476" y="3845"/>
                  </a:lnTo>
                  <a:lnTo>
                    <a:pt x="232" y="469"/>
                  </a:lnTo>
                  <a:lnTo>
                    <a:pt x="2761" y="2713"/>
                  </a:lnTo>
                  <a:lnTo>
                    <a:pt x="2891" y="256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082605" y="4134255"/>
              <a:ext cx="138790" cy="132032"/>
            </a:xfrm>
            <a:custGeom>
              <a:avLst/>
              <a:gdLst/>
              <a:ahLst/>
              <a:cxnLst/>
              <a:rect l="l" t="t" r="r" b="b"/>
              <a:pathLst>
                <a:path w="3142" h="2989" extrusionOk="0">
                  <a:moveTo>
                    <a:pt x="3007" y="0"/>
                  </a:moveTo>
                  <a:lnTo>
                    <a:pt x="1" y="2845"/>
                  </a:lnTo>
                  <a:lnTo>
                    <a:pt x="137" y="2988"/>
                  </a:lnTo>
                  <a:lnTo>
                    <a:pt x="3142" y="143"/>
                  </a:lnTo>
                  <a:lnTo>
                    <a:pt x="30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2"/>
          <p:cNvSpPr/>
          <p:nvPr/>
        </p:nvSpPr>
        <p:spPr>
          <a:xfrm>
            <a:off x="5025125" y="98800"/>
            <a:ext cx="6396897" cy="4215263"/>
          </a:xfrm>
          <a:custGeom>
            <a:avLst/>
            <a:gdLst/>
            <a:ahLst/>
            <a:cxnLst/>
            <a:rect l="l" t="t" r="r" b="b"/>
            <a:pathLst>
              <a:path w="75220" h="49568" extrusionOk="0">
                <a:moveTo>
                  <a:pt x="38323" y="0"/>
                </a:moveTo>
                <a:cubicBezTo>
                  <a:pt x="32856" y="0"/>
                  <a:pt x="27203" y="2162"/>
                  <a:pt x="22020" y="4312"/>
                </a:cubicBezTo>
                <a:cubicBezTo>
                  <a:pt x="14324" y="7505"/>
                  <a:pt x="5945" y="11335"/>
                  <a:pt x="2512" y="18934"/>
                </a:cubicBezTo>
                <a:cubicBezTo>
                  <a:pt x="1" y="24494"/>
                  <a:pt x="882" y="31436"/>
                  <a:pt x="4702" y="36190"/>
                </a:cubicBezTo>
                <a:cubicBezTo>
                  <a:pt x="10111" y="42920"/>
                  <a:pt x="19540" y="44362"/>
                  <a:pt x="27872" y="46605"/>
                </a:cubicBezTo>
                <a:cubicBezTo>
                  <a:pt x="32630" y="47887"/>
                  <a:pt x="37641" y="49568"/>
                  <a:pt x="42453" y="49568"/>
                </a:cubicBezTo>
                <a:cubicBezTo>
                  <a:pt x="44582" y="49568"/>
                  <a:pt x="46672" y="49239"/>
                  <a:pt x="48683" y="48401"/>
                </a:cubicBezTo>
                <a:cubicBezTo>
                  <a:pt x="51848" y="47082"/>
                  <a:pt x="54391" y="44637"/>
                  <a:pt x="57288" y="42806"/>
                </a:cubicBezTo>
                <a:cubicBezTo>
                  <a:pt x="62247" y="39672"/>
                  <a:pt x="67925" y="38918"/>
                  <a:pt x="73618" y="38918"/>
                </a:cubicBezTo>
                <a:cubicBezTo>
                  <a:pt x="73983" y="38918"/>
                  <a:pt x="74349" y="38921"/>
                  <a:pt x="74714" y="38927"/>
                </a:cubicBezTo>
                <a:cubicBezTo>
                  <a:pt x="75220" y="28532"/>
                  <a:pt x="60451" y="14222"/>
                  <a:pt x="53172" y="7216"/>
                </a:cubicBezTo>
                <a:cubicBezTo>
                  <a:pt x="50666" y="4804"/>
                  <a:pt x="47981" y="2463"/>
                  <a:pt x="44750" y="1177"/>
                </a:cubicBezTo>
                <a:cubicBezTo>
                  <a:pt x="42666" y="346"/>
                  <a:pt x="40509" y="0"/>
                  <a:pt x="38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0"/>
        <p:cNvGrpSpPr/>
        <p:nvPr/>
      </p:nvGrpSpPr>
      <p:grpSpPr>
        <a:xfrm>
          <a:off x="0" y="0"/>
          <a:ext cx="0" cy="0"/>
          <a:chOff x="0" y="0"/>
          <a:chExt cx="0" cy="0"/>
        </a:xfrm>
      </p:grpSpPr>
      <p:grpSp>
        <p:nvGrpSpPr>
          <p:cNvPr id="171" name="Google Shape;171;p4"/>
          <p:cNvGrpSpPr/>
          <p:nvPr/>
        </p:nvGrpSpPr>
        <p:grpSpPr>
          <a:xfrm>
            <a:off x="-12700" y="3175"/>
            <a:ext cx="9220200" cy="5200800"/>
            <a:chOff x="-12700" y="3175"/>
            <a:chExt cx="9220200" cy="5200800"/>
          </a:xfrm>
        </p:grpSpPr>
        <p:cxnSp>
          <p:nvCxnSpPr>
            <p:cNvPr id="172" name="Google Shape;172;p4"/>
            <p:cNvCxnSpPr/>
            <p:nvPr/>
          </p:nvCxnSpPr>
          <p:spPr>
            <a:xfrm>
              <a:off x="71221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73" name="Google Shape;173;p4"/>
            <p:cNvCxnSpPr/>
            <p:nvPr/>
          </p:nvCxnSpPr>
          <p:spPr>
            <a:xfrm>
              <a:off x="156994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74" name="Google Shape;174;p4"/>
            <p:cNvCxnSpPr/>
            <p:nvPr/>
          </p:nvCxnSpPr>
          <p:spPr>
            <a:xfrm>
              <a:off x="242767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75" name="Google Shape;175;p4"/>
            <p:cNvCxnSpPr/>
            <p:nvPr/>
          </p:nvCxnSpPr>
          <p:spPr>
            <a:xfrm>
              <a:off x="328540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76" name="Google Shape;176;p4"/>
            <p:cNvCxnSpPr/>
            <p:nvPr/>
          </p:nvCxnSpPr>
          <p:spPr>
            <a:xfrm>
              <a:off x="414313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77" name="Google Shape;177;p4"/>
            <p:cNvCxnSpPr/>
            <p:nvPr/>
          </p:nvCxnSpPr>
          <p:spPr>
            <a:xfrm>
              <a:off x="500086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78" name="Google Shape;178;p4"/>
            <p:cNvCxnSpPr/>
            <p:nvPr/>
          </p:nvCxnSpPr>
          <p:spPr>
            <a:xfrm>
              <a:off x="585859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79" name="Google Shape;179;p4"/>
            <p:cNvCxnSpPr/>
            <p:nvPr/>
          </p:nvCxnSpPr>
          <p:spPr>
            <a:xfrm>
              <a:off x="671632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80" name="Google Shape;180;p4"/>
            <p:cNvCxnSpPr/>
            <p:nvPr/>
          </p:nvCxnSpPr>
          <p:spPr>
            <a:xfrm>
              <a:off x="7574057"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81" name="Google Shape;181;p4"/>
            <p:cNvCxnSpPr/>
            <p:nvPr/>
          </p:nvCxnSpPr>
          <p:spPr>
            <a:xfrm>
              <a:off x="8431788"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82" name="Google Shape;182;p4"/>
            <p:cNvCxnSpPr/>
            <p:nvPr/>
          </p:nvCxnSpPr>
          <p:spPr>
            <a:xfrm>
              <a:off x="-12700" y="67615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83" name="Google Shape;183;p4"/>
            <p:cNvCxnSpPr/>
            <p:nvPr/>
          </p:nvCxnSpPr>
          <p:spPr>
            <a:xfrm>
              <a:off x="-12700" y="143439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84" name="Google Shape;184;p4"/>
            <p:cNvCxnSpPr/>
            <p:nvPr/>
          </p:nvCxnSpPr>
          <p:spPr>
            <a:xfrm>
              <a:off x="-12700" y="219263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85" name="Google Shape;185;p4"/>
            <p:cNvCxnSpPr/>
            <p:nvPr/>
          </p:nvCxnSpPr>
          <p:spPr>
            <a:xfrm>
              <a:off x="-12700" y="295087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86" name="Google Shape;186;p4"/>
            <p:cNvCxnSpPr/>
            <p:nvPr/>
          </p:nvCxnSpPr>
          <p:spPr>
            <a:xfrm>
              <a:off x="-12700" y="370911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87" name="Google Shape;187;p4"/>
            <p:cNvCxnSpPr/>
            <p:nvPr/>
          </p:nvCxnSpPr>
          <p:spPr>
            <a:xfrm>
              <a:off x="-12700" y="4467350"/>
              <a:ext cx="9220200" cy="0"/>
            </a:xfrm>
            <a:prstGeom prst="straightConnector1">
              <a:avLst/>
            </a:prstGeom>
            <a:noFill/>
            <a:ln w="9525" cap="flat" cmpd="sng">
              <a:solidFill>
                <a:schemeClr val="accent4"/>
              </a:solidFill>
              <a:prstDash val="solid"/>
              <a:round/>
              <a:headEnd type="none" w="med" len="med"/>
              <a:tailEnd type="none" w="med" len="med"/>
            </a:ln>
          </p:spPr>
        </p:cxnSp>
      </p:grpSp>
      <p:sp>
        <p:nvSpPr>
          <p:cNvPr id="188" name="Google Shape;18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9" name="Google Shape;189;p4"/>
          <p:cNvSpPr txBox="1">
            <a:spLocks noGrp="1"/>
          </p:cNvSpPr>
          <p:nvPr>
            <p:ph type="body" idx="1"/>
          </p:nvPr>
        </p:nvSpPr>
        <p:spPr>
          <a:xfrm>
            <a:off x="720000" y="1151073"/>
            <a:ext cx="7704000" cy="372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grpSp>
        <p:nvGrpSpPr>
          <p:cNvPr id="190" name="Google Shape;190;p4"/>
          <p:cNvGrpSpPr/>
          <p:nvPr/>
        </p:nvGrpSpPr>
        <p:grpSpPr>
          <a:xfrm>
            <a:off x="136951" y="1959342"/>
            <a:ext cx="411202" cy="408684"/>
            <a:chOff x="4404201" y="2514317"/>
            <a:chExt cx="411202" cy="408684"/>
          </a:xfrm>
        </p:grpSpPr>
        <p:sp>
          <p:nvSpPr>
            <p:cNvPr id="191" name="Google Shape;191;p4"/>
            <p:cNvSpPr/>
            <p:nvPr/>
          </p:nvSpPr>
          <p:spPr>
            <a:xfrm>
              <a:off x="4487598" y="2616930"/>
              <a:ext cx="235793" cy="235793"/>
            </a:xfrm>
            <a:custGeom>
              <a:avLst/>
              <a:gdLst/>
              <a:ahLst/>
              <a:cxnLst/>
              <a:rect l="l" t="t" r="r" b="b"/>
              <a:pathLst>
                <a:path w="5338" h="5338" extrusionOk="0">
                  <a:moveTo>
                    <a:pt x="2669" y="0"/>
                  </a:moveTo>
                  <a:cubicBezTo>
                    <a:pt x="1195" y="0"/>
                    <a:pt x="1" y="1195"/>
                    <a:pt x="1" y="2669"/>
                  </a:cubicBezTo>
                  <a:cubicBezTo>
                    <a:pt x="1" y="4143"/>
                    <a:pt x="1195" y="5338"/>
                    <a:pt x="2669" y="5338"/>
                  </a:cubicBezTo>
                  <a:cubicBezTo>
                    <a:pt x="4142" y="5338"/>
                    <a:pt x="5338" y="4143"/>
                    <a:pt x="5338" y="2669"/>
                  </a:cubicBezTo>
                  <a:cubicBezTo>
                    <a:pt x="5338" y="1195"/>
                    <a:pt x="4142" y="0"/>
                    <a:pt x="26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4545067" y="2514317"/>
              <a:ext cx="49738" cy="49738"/>
            </a:xfrm>
            <a:custGeom>
              <a:avLst/>
              <a:gdLst/>
              <a:ahLst/>
              <a:cxnLst/>
              <a:rect l="l" t="t" r="r" b="b"/>
              <a:pathLst>
                <a:path w="1126" h="1126" extrusionOk="0">
                  <a:moveTo>
                    <a:pt x="563" y="0"/>
                  </a:moveTo>
                  <a:cubicBezTo>
                    <a:pt x="253" y="0"/>
                    <a:pt x="1" y="252"/>
                    <a:pt x="1" y="563"/>
                  </a:cubicBezTo>
                  <a:cubicBezTo>
                    <a:pt x="1" y="874"/>
                    <a:pt x="253" y="1125"/>
                    <a:pt x="563" y="1125"/>
                  </a:cubicBezTo>
                  <a:cubicBezTo>
                    <a:pt x="874" y="1125"/>
                    <a:pt x="1126" y="874"/>
                    <a:pt x="1126" y="563"/>
                  </a:cubicBezTo>
                  <a:cubicBezTo>
                    <a:pt x="1126" y="252"/>
                    <a:pt x="874" y="0"/>
                    <a:pt x="5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4439450" y="2852678"/>
              <a:ext cx="40329" cy="40329"/>
            </a:xfrm>
            <a:custGeom>
              <a:avLst/>
              <a:gdLst/>
              <a:ahLst/>
              <a:cxnLst/>
              <a:rect l="l" t="t" r="r" b="b"/>
              <a:pathLst>
                <a:path w="913" h="913" extrusionOk="0">
                  <a:moveTo>
                    <a:pt x="456" y="1"/>
                  </a:moveTo>
                  <a:cubicBezTo>
                    <a:pt x="205" y="1"/>
                    <a:pt x="0" y="205"/>
                    <a:pt x="0" y="457"/>
                  </a:cubicBezTo>
                  <a:cubicBezTo>
                    <a:pt x="0" y="709"/>
                    <a:pt x="205" y="913"/>
                    <a:pt x="456" y="913"/>
                  </a:cubicBezTo>
                  <a:cubicBezTo>
                    <a:pt x="708" y="913"/>
                    <a:pt x="912" y="709"/>
                    <a:pt x="912" y="457"/>
                  </a:cubicBezTo>
                  <a:cubicBezTo>
                    <a:pt x="912" y="205"/>
                    <a:pt x="708" y="1"/>
                    <a:pt x="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4723347" y="2837880"/>
              <a:ext cx="27254" cy="27210"/>
            </a:xfrm>
            <a:custGeom>
              <a:avLst/>
              <a:gdLst/>
              <a:ahLst/>
              <a:cxnLst/>
              <a:rect l="l" t="t" r="r" b="b"/>
              <a:pathLst>
                <a:path w="617" h="616" extrusionOk="0">
                  <a:moveTo>
                    <a:pt x="308" y="0"/>
                  </a:moveTo>
                  <a:cubicBezTo>
                    <a:pt x="138" y="0"/>
                    <a:pt x="1" y="137"/>
                    <a:pt x="1" y="307"/>
                  </a:cubicBezTo>
                  <a:cubicBezTo>
                    <a:pt x="1" y="478"/>
                    <a:pt x="138" y="616"/>
                    <a:pt x="308" y="616"/>
                  </a:cubicBezTo>
                  <a:cubicBezTo>
                    <a:pt x="478" y="616"/>
                    <a:pt x="617" y="478"/>
                    <a:pt x="617" y="307"/>
                  </a:cubicBezTo>
                  <a:cubicBezTo>
                    <a:pt x="617" y="137"/>
                    <a:pt x="478" y="0"/>
                    <a:pt x="3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4736952" y="2645774"/>
              <a:ext cx="26106" cy="26106"/>
            </a:xfrm>
            <a:custGeom>
              <a:avLst/>
              <a:gdLst/>
              <a:ahLst/>
              <a:cxnLst/>
              <a:rect l="l" t="t" r="r" b="b"/>
              <a:pathLst>
                <a:path w="591" h="591" extrusionOk="0">
                  <a:moveTo>
                    <a:pt x="295" y="1"/>
                  </a:moveTo>
                  <a:cubicBezTo>
                    <a:pt x="133" y="1"/>
                    <a:pt x="0" y="132"/>
                    <a:pt x="0" y="296"/>
                  </a:cubicBezTo>
                  <a:cubicBezTo>
                    <a:pt x="0" y="458"/>
                    <a:pt x="133" y="591"/>
                    <a:pt x="295" y="591"/>
                  </a:cubicBezTo>
                  <a:cubicBezTo>
                    <a:pt x="459" y="591"/>
                    <a:pt x="590" y="458"/>
                    <a:pt x="590" y="296"/>
                  </a:cubicBezTo>
                  <a:cubicBezTo>
                    <a:pt x="590" y="132"/>
                    <a:pt x="459" y="1"/>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4404201" y="2617018"/>
              <a:ext cx="39579" cy="39579"/>
            </a:xfrm>
            <a:custGeom>
              <a:avLst/>
              <a:gdLst/>
              <a:ahLst/>
              <a:cxnLst/>
              <a:rect l="l" t="t" r="r" b="b"/>
              <a:pathLst>
                <a:path w="896" h="896" extrusionOk="0">
                  <a:moveTo>
                    <a:pt x="449" y="1"/>
                  </a:moveTo>
                  <a:cubicBezTo>
                    <a:pt x="202" y="1"/>
                    <a:pt x="1" y="200"/>
                    <a:pt x="1" y="448"/>
                  </a:cubicBezTo>
                  <a:cubicBezTo>
                    <a:pt x="1" y="695"/>
                    <a:pt x="202" y="896"/>
                    <a:pt x="449" y="896"/>
                  </a:cubicBezTo>
                  <a:cubicBezTo>
                    <a:pt x="696" y="896"/>
                    <a:pt x="896" y="695"/>
                    <a:pt x="896" y="448"/>
                  </a:cubicBezTo>
                  <a:cubicBezTo>
                    <a:pt x="896" y="200"/>
                    <a:pt x="696" y="1"/>
                    <a:pt x="4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4775029" y="2727935"/>
              <a:ext cx="40374" cy="40418"/>
            </a:xfrm>
            <a:custGeom>
              <a:avLst/>
              <a:gdLst/>
              <a:ahLst/>
              <a:cxnLst/>
              <a:rect l="l" t="t" r="r" b="b"/>
              <a:pathLst>
                <a:path w="914" h="915" extrusionOk="0">
                  <a:moveTo>
                    <a:pt x="458" y="0"/>
                  </a:moveTo>
                  <a:cubicBezTo>
                    <a:pt x="205" y="0"/>
                    <a:pt x="0" y="205"/>
                    <a:pt x="0" y="457"/>
                  </a:cubicBezTo>
                  <a:cubicBezTo>
                    <a:pt x="0" y="710"/>
                    <a:pt x="205" y="914"/>
                    <a:pt x="458" y="914"/>
                  </a:cubicBezTo>
                  <a:cubicBezTo>
                    <a:pt x="709" y="914"/>
                    <a:pt x="914" y="710"/>
                    <a:pt x="914" y="457"/>
                  </a:cubicBezTo>
                  <a:cubicBezTo>
                    <a:pt x="914" y="205"/>
                    <a:pt x="709"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4605451" y="2897646"/>
              <a:ext cx="25355" cy="25355"/>
            </a:xfrm>
            <a:custGeom>
              <a:avLst/>
              <a:gdLst/>
              <a:ahLst/>
              <a:cxnLst/>
              <a:rect l="l" t="t" r="r" b="b"/>
              <a:pathLst>
                <a:path w="574" h="574" extrusionOk="0">
                  <a:moveTo>
                    <a:pt x="288" y="0"/>
                  </a:moveTo>
                  <a:cubicBezTo>
                    <a:pt x="129" y="0"/>
                    <a:pt x="1" y="129"/>
                    <a:pt x="1" y="287"/>
                  </a:cubicBezTo>
                  <a:cubicBezTo>
                    <a:pt x="1" y="445"/>
                    <a:pt x="129" y="573"/>
                    <a:pt x="288" y="573"/>
                  </a:cubicBezTo>
                  <a:cubicBezTo>
                    <a:pt x="445" y="573"/>
                    <a:pt x="573" y="445"/>
                    <a:pt x="573" y="287"/>
                  </a:cubicBezTo>
                  <a:cubicBezTo>
                    <a:pt x="573" y="129"/>
                    <a:pt x="445" y="0"/>
                    <a:pt x="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4667292" y="2550229"/>
              <a:ext cx="22749" cy="22749"/>
            </a:xfrm>
            <a:custGeom>
              <a:avLst/>
              <a:gdLst/>
              <a:ahLst/>
              <a:cxnLst/>
              <a:rect l="l" t="t" r="r" b="b"/>
              <a:pathLst>
                <a:path w="515" h="515" extrusionOk="0">
                  <a:moveTo>
                    <a:pt x="257" y="1"/>
                  </a:moveTo>
                  <a:cubicBezTo>
                    <a:pt x="116" y="1"/>
                    <a:pt x="0" y="116"/>
                    <a:pt x="0" y="258"/>
                  </a:cubicBezTo>
                  <a:cubicBezTo>
                    <a:pt x="0" y="400"/>
                    <a:pt x="116" y="514"/>
                    <a:pt x="257" y="514"/>
                  </a:cubicBezTo>
                  <a:cubicBezTo>
                    <a:pt x="399" y="514"/>
                    <a:pt x="514" y="400"/>
                    <a:pt x="514" y="258"/>
                  </a:cubicBezTo>
                  <a:cubicBezTo>
                    <a:pt x="514" y="116"/>
                    <a:pt x="399" y="1"/>
                    <a:pt x="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4423990" y="2734782"/>
              <a:ext cx="22307" cy="22307"/>
            </a:xfrm>
            <a:custGeom>
              <a:avLst/>
              <a:gdLst/>
              <a:ahLst/>
              <a:cxnLst/>
              <a:rect l="l" t="t" r="r" b="b"/>
              <a:pathLst>
                <a:path w="505" h="505" extrusionOk="0">
                  <a:moveTo>
                    <a:pt x="253" y="1"/>
                  </a:moveTo>
                  <a:cubicBezTo>
                    <a:pt x="113" y="1"/>
                    <a:pt x="1" y="114"/>
                    <a:pt x="1" y="252"/>
                  </a:cubicBezTo>
                  <a:cubicBezTo>
                    <a:pt x="1" y="392"/>
                    <a:pt x="113" y="504"/>
                    <a:pt x="253" y="504"/>
                  </a:cubicBezTo>
                  <a:cubicBezTo>
                    <a:pt x="391" y="504"/>
                    <a:pt x="505" y="392"/>
                    <a:pt x="505" y="252"/>
                  </a:cubicBezTo>
                  <a:cubicBezTo>
                    <a:pt x="505" y="114"/>
                    <a:pt x="391" y="1"/>
                    <a:pt x="2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565209" y="2538302"/>
              <a:ext cx="117852" cy="213176"/>
            </a:xfrm>
            <a:custGeom>
              <a:avLst/>
              <a:gdLst/>
              <a:ahLst/>
              <a:cxnLst/>
              <a:rect l="l" t="t" r="r" b="b"/>
              <a:pathLst>
                <a:path w="2668" h="4826" extrusionOk="0">
                  <a:moveTo>
                    <a:pt x="214" y="1"/>
                  </a:moveTo>
                  <a:lnTo>
                    <a:pt x="1" y="39"/>
                  </a:lnTo>
                  <a:lnTo>
                    <a:pt x="870" y="4825"/>
                  </a:lnTo>
                  <a:lnTo>
                    <a:pt x="2668" y="570"/>
                  </a:lnTo>
                  <a:lnTo>
                    <a:pt x="2469" y="486"/>
                  </a:lnTo>
                  <a:lnTo>
                    <a:pt x="954" y="4072"/>
                  </a:lnTo>
                  <a:lnTo>
                    <a:pt x="2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4421693" y="2632567"/>
              <a:ext cx="200676" cy="118206"/>
            </a:xfrm>
            <a:custGeom>
              <a:avLst/>
              <a:gdLst/>
              <a:ahLst/>
              <a:cxnLst/>
              <a:rect l="l" t="t" r="r" b="b"/>
              <a:pathLst>
                <a:path w="4543" h="2676" extrusionOk="0">
                  <a:moveTo>
                    <a:pt x="104" y="0"/>
                  </a:moveTo>
                  <a:lnTo>
                    <a:pt x="1" y="191"/>
                  </a:lnTo>
                  <a:lnTo>
                    <a:pt x="3778" y="2232"/>
                  </a:lnTo>
                  <a:lnTo>
                    <a:pt x="298" y="2459"/>
                  </a:lnTo>
                  <a:lnTo>
                    <a:pt x="312" y="2675"/>
                  </a:lnTo>
                  <a:lnTo>
                    <a:pt x="4543" y="2398"/>
                  </a:lnTo>
                  <a:lnTo>
                    <a:pt x="1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4588356" y="2654565"/>
              <a:ext cx="207213" cy="98372"/>
            </a:xfrm>
            <a:custGeom>
              <a:avLst/>
              <a:gdLst/>
              <a:ahLst/>
              <a:cxnLst/>
              <a:rect l="l" t="t" r="r" b="b"/>
              <a:pathLst>
                <a:path w="4691" h="2227" extrusionOk="0">
                  <a:moveTo>
                    <a:pt x="3609" y="0"/>
                  </a:moveTo>
                  <a:lnTo>
                    <a:pt x="1" y="1898"/>
                  </a:lnTo>
                  <a:lnTo>
                    <a:pt x="4676" y="2226"/>
                  </a:lnTo>
                  <a:lnTo>
                    <a:pt x="4690" y="2011"/>
                  </a:lnTo>
                  <a:lnTo>
                    <a:pt x="776" y="1736"/>
                  </a:lnTo>
                  <a:lnTo>
                    <a:pt x="3710" y="192"/>
                  </a:lnTo>
                  <a:lnTo>
                    <a:pt x="3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4599841" y="2723429"/>
              <a:ext cx="140336" cy="187291"/>
            </a:xfrm>
            <a:custGeom>
              <a:avLst/>
              <a:gdLst/>
              <a:ahLst/>
              <a:cxnLst/>
              <a:rect l="l" t="t" r="r" b="b"/>
              <a:pathLst>
                <a:path w="3177" h="4240" extrusionOk="0">
                  <a:moveTo>
                    <a:pt x="1" y="0"/>
                  </a:moveTo>
                  <a:lnTo>
                    <a:pt x="306" y="4239"/>
                  </a:lnTo>
                  <a:lnTo>
                    <a:pt x="522" y="4223"/>
                  </a:lnTo>
                  <a:lnTo>
                    <a:pt x="255" y="515"/>
                  </a:lnTo>
                  <a:lnTo>
                    <a:pt x="3033" y="2980"/>
                  </a:lnTo>
                  <a:lnTo>
                    <a:pt x="3177" y="281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4456324" y="2731027"/>
              <a:ext cx="152483" cy="145062"/>
            </a:xfrm>
            <a:custGeom>
              <a:avLst/>
              <a:gdLst/>
              <a:ahLst/>
              <a:cxnLst/>
              <a:rect l="l" t="t" r="r" b="b"/>
              <a:pathLst>
                <a:path w="3452" h="3284" extrusionOk="0">
                  <a:moveTo>
                    <a:pt x="3303" y="0"/>
                  </a:moveTo>
                  <a:lnTo>
                    <a:pt x="1" y="3126"/>
                  </a:lnTo>
                  <a:lnTo>
                    <a:pt x="149" y="3283"/>
                  </a:lnTo>
                  <a:lnTo>
                    <a:pt x="3451" y="157"/>
                  </a:lnTo>
                  <a:lnTo>
                    <a:pt x="33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4"/>
          <p:cNvSpPr/>
          <p:nvPr/>
        </p:nvSpPr>
        <p:spPr>
          <a:xfrm>
            <a:off x="280392" y="635327"/>
            <a:ext cx="124346" cy="96517"/>
          </a:xfrm>
          <a:custGeom>
            <a:avLst/>
            <a:gdLst/>
            <a:ahLst/>
            <a:cxnLst/>
            <a:rect l="l" t="t" r="r" b="b"/>
            <a:pathLst>
              <a:path w="2815" h="2185" extrusionOk="0">
                <a:moveTo>
                  <a:pt x="1408" y="1"/>
                </a:moveTo>
                <a:cubicBezTo>
                  <a:pt x="3" y="1"/>
                  <a:pt x="0" y="2185"/>
                  <a:pt x="1408" y="2185"/>
                </a:cubicBezTo>
                <a:cubicBezTo>
                  <a:pt x="2813" y="2185"/>
                  <a:pt x="2815" y="1"/>
                  <a:pt x="1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5790798" y="327184"/>
            <a:ext cx="124390" cy="96473"/>
          </a:xfrm>
          <a:custGeom>
            <a:avLst/>
            <a:gdLst/>
            <a:ahLst/>
            <a:cxnLst/>
            <a:rect l="l" t="t" r="r" b="b"/>
            <a:pathLst>
              <a:path w="2816" h="2184" extrusionOk="0">
                <a:moveTo>
                  <a:pt x="1408" y="0"/>
                </a:moveTo>
                <a:cubicBezTo>
                  <a:pt x="3" y="0"/>
                  <a:pt x="1" y="2184"/>
                  <a:pt x="1408" y="2184"/>
                </a:cubicBezTo>
                <a:cubicBezTo>
                  <a:pt x="2813" y="2184"/>
                  <a:pt x="2815" y="0"/>
                  <a:pt x="1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280340" y="3667131"/>
            <a:ext cx="124434" cy="96473"/>
          </a:xfrm>
          <a:custGeom>
            <a:avLst/>
            <a:gdLst/>
            <a:ahLst/>
            <a:cxnLst/>
            <a:rect l="l" t="t" r="r" b="b"/>
            <a:pathLst>
              <a:path w="2817" h="2184" extrusionOk="0">
                <a:moveTo>
                  <a:pt x="1408" y="0"/>
                </a:moveTo>
                <a:cubicBezTo>
                  <a:pt x="3" y="0"/>
                  <a:pt x="0" y="2184"/>
                  <a:pt x="1408" y="2184"/>
                </a:cubicBezTo>
                <a:cubicBezTo>
                  <a:pt x="2814" y="2184"/>
                  <a:pt x="2816" y="0"/>
                  <a:pt x="1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8713367" y="4418850"/>
            <a:ext cx="124390" cy="96517"/>
          </a:xfrm>
          <a:custGeom>
            <a:avLst/>
            <a:gdLst/>
            <a:ahLst/>
            <a:cxnLst/>
            <a:rect l="l" t="t" r="r" b="b"/>
            <a:pathLst>
              <a:path w="2816" h="2185" extrusionOk="0">
                <a:moveTo>
                  <a:pt x="1409" y="0"/>
                </a:moveTo>
                <a:cubicBezTo>
                  <a:pt x="3" y="0"/>
                  <a:pt x="1" y="2184"/>
                  <a:pt x="1409" y="2184"/>
                </a:cubicBezTo>
                <a:cubicBezTo>
                  <a:pt x="2813" y="2184"/>
                  <a:pt x="2815" y="0"/>
                  <a:pt x="1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4"/>
          <p:cNvGrpSpPr/>
          <p:nvPr/>
        </p:nvGrpSpPr>
        <p:grpSpPr>
          <a:xfrm>
            <a:off x="8688846" y="2819338"/>
            <a:ext cx="274395" cy="272715"/>
            <a:chOff x="4404201" y="2514317"/>
            <a:chExt cx="411202" cy="408684"/>
          </a:xfrm>
        </p:grpSpPr>
        <p:sp>
          <p:nvSpPr>
            <p:cNvPr id="211" name="Google Shape;211;p4"/>
            <p:cNvSpPr/>
            <p:nvPr/>
          </p:nvSpPr>
          <p:spPr>
            <a:xfrm>
              <a:off x="4487598" y="2616930"/>
              <a:ext cx="235793" cy="235793"/>
            </a:xfrm>
            <a:custGeom>
              <a:avLst/>
              <a:gdLst/>
              <a:ahLst/>
              <a:cxnLst/>
              <a:rect l="l" t="t" r="r" b="b"/>
              <a:pathLst>
                <a:path w="5338" h="5338" extrusionOk="0">
                  <a:moveTo>
                    <a:pt x="2669" y="0"/>
                  </a:moveTo>
                  <a:cubicBezTo>
                    <a:pt x="1195" y="0"/>
                    <a:pt x="1" y="1195"/>
                    <a:pt x="1" y="2669"/>
                  </a:cubicBezTo>
                  <a:cubicBezTo>
                    <a:pt x="1" y="4143"/>
                    <a:pt x="1195" y="5338"/>
                    <a:pt x="2669" y="5338"/>
                  </a:cubicBezTo>
                  <a:cubicBezTo>
                    <a:pt x="4142" y="5338"/>
                    <a:pt x="5338" y="4143"/>
                    <a:pt x="5338" y="2669"/>
                  </a:cubicBezTo>
                  <a:cubicBezTo>
                    <a:pt x="5338" y="1195"/>
                    <a:pt x="4142" y="0"/>
                    <a:pt x="26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a:off x="4545067" y="2514317"/>
              <a:ext cx="49738" cy="49738"/>
            </a:xfrm>
            <a:custGeom>
              <a:avLst/>
              <a:gdLst/>
              <a:ahLst/>
              <a:cxnLst/>
              <a:rect l="l" t="t" r="r" b="b"/>
              <a:pathLst>
                <a:path w="1126" h="1126" extrusionOk="0">
                  <a:moveTo>
                    <a:pt x="563" y="0"/>
                  </a:moveTo>
                  <a:cubicBezTo>
                    <a:pt x="253" y="0"/>
                    <a:pt x="1" y="252"/>
                    <a:pt x="1" y="563"/>
                  </a:cubicBezTo>
                  <a:cubicBezTo>
                    <a:pt x="1" y="874"/>
                    <a:pt x="253" y="1125"/>
                    <a:pt x="563" y="1125"/>
                  </a:cubicBezTo>
                  <a:cubicBezTo>
                    <a:pt x="874" y="1125"/>
                    <a:pt x="1126" y="874"/>
                    <a:pt x="1126" y="563"/>
                  </a:cubicBezTo>
                  <a:cubicBezTo>
                    <a:pt x="1126" y="252"/>
                    <a:pt x="874" y="0"/>
                    <a:pt x="5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4439450" y="2852678"/>
              <a:ext cx="40329" cy="40329"/>
            </a:xfrm>
            <a:custGeom>
              <a:avLst/>
              <a:gdLst/>
              <a:ahLst/>
              <a:cxnLst/>
              <a:rect l="l" t="t" r="r" b="b"/>
              <a:pathLst>
                <a:path w="913" h="913" extrusionOk="0">
                  <a:moveTo>
                    <a:pt x="456" y="1"/>
                  </a:moveTo>
                  <a:cubicBezTo>
                    <a:pt x="205" y="1"/>
                    <a:pt x="0" y="205"/>
                    <a:pt x="0" y="457"/>
                  </a:cubicBezTo>
                  <a:cubicBezTo>
                    <a:pt x="0" y="709"/>
                    <a:pt x="205" y="913"/>
                    <a:pt x="456" y="913"/>
                  </a:cubicBezTo>
                  <a:cubicBezTo>
                    <a:pt x="708" y="913"/>
                    <a:pt x="912" y="709"/>
                    <a:pt x="912" y="457"/>
                  </a:cubicBezTo>
                  <a:cubicBezTo>
                    <a:pt x="912" y="205"/>
                    <a:pt x="708" y="1"/>
                    <a:pt x="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4723347" y="2837880"/>
              <a:ext cx="27254" cy="27210"/>
            </a:xfrm>
            <a:custGeom>
              <a:avLst/>
              <a:gdLst/>
              <a:ahLst/>
              <a:cxnLst/>
              <a:rect l="l" t="t" r="r" b="b"/>
              <a:pathLst>
                <a:path w="617" h="616" extrusionOk="0">
                  <a:moveTo>
                    <a:pt x="308" y="0"/>
                  </a:moveTo>
                  <a:cubicBezTo>
                    <a:pt x="138" y="0"/>
                    <a:pt x="1" y="137"/>
                    <a:pt x="1" y="307"/>
                  </a:cubicBezTo>
                  <a:cubicBezTo>
                    <a:pt x="1" y="478"/>
                    <a:pt x="138" y="616"/>
                    <a:pt x="308" y="616"/>
                  </a:cubicBezTo>
                  <a:cubicBezTo>
                    <a:pt x="478" y="616"/>
                    <a:pt x="617" y="478"/>
                    <a:pt x="617" y="307"/>
                  </a:cubicBezTo>
                  <a:cubicBezTo>
                    <a:pt x="617" y="137"/>
                    <a:pt x="478" y="0"/>
                    <a:pt x="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a:off x="4736952" y="2645774"/>
              <a:ext cx="26106" cy="26106"/>
            </a:xfrm>
            <a:custGeom>
              <a:avLst/>
              <a:gdLst/>
              <a:ahLst/>
              <a:cxnLst/>
              <a:rect l="l" t="t" r="r" b="b"/>
              <a:pathLst>
                <a:path w="591" h="591" extrusionOk="0">
                  <a:moveTo>
                    <a:pt x="295" y="1"/>
                  </a:moveTo>
                  <a:cubicBezTo>
                    <a:pt x="133" y="1"/>
                    <a:pt x="0" y="132"/>
                    <a:pt x="0" y="296"/>
                  </a:cubicBezTo>
                  <a:cubicBezTo>
                    <a:pt x="0" y="458"/>
                    <a:pt x="133" y="591"/>
                    <a:pt x="295" y="591"/>
                  </a:cubicBezTo>
                  <a:cubicBezTo>
                    <a:pt x="459" y="591"/>
                    <a:pt x="590" y="458"/>
                    <a:pt x="590" y="296"/>
                  </a:cubicBezTo>
                  <a:cubicBezTo>
                    <a:pt x="590" y="132"/>
                    <a:pt x="459" y="1"/>
                    <a:pt x="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4404201" y="2617018"/>
              <a:ext cx="39579" cy="39579"/>
            </a:xfrm>
            <a:custGeom>
              <a:avLst/>
              <a:gdLst/>
              <a:ahLst/>
              <a:cxnLst/>
              <a:rect l="l" t="t" r="r" b="b"/>
              <a:pathLst>
                <a:path w="896" h="896" extrusionOk="0">
                  <a:moveTo>
                    <a:pt x="449" y="1"/>
                  </a:moveTo>
                  <a:cubicBezTo>
                    <a:pt x="202" y="1"/>
                    <a:pt x="1" y="200"/>
                    <a:pt x="1" y="448"/>
                  </a:cubicBezTo>
                  <a:cubicBezTo>
                    <a:pt x="1" y="695"/>
                    <a:pt x="202" y="896"/>
                    <a:pt x="449" y="896"/>
                  </a:cubicBezTo>
                  <a:cubicBezTo>
                    <a:pt x="696" y="896"/>
                    <a:pt x="896" y="695"/>
                    <a:pt x="896" y="448"/>
                  </a:cubicBezTo>
                  <a:cubicBezTo>
                    <a:pt x="896" y="200"/>
                    <a:pt x="696" y="1"/>
                    <a:pt x="4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4775029" y="2727935"/>
              <a:ext cx="40374" cy="40418"/>
            </a:xfrm>
            <a:custGeom>
              <a:avLst/>
              <a:gdLst/>
              <a:ahLst/>
              <a:cxnLst/>
              <a:rect l="l" t="t" r="r" b="b"/>
              <a:pathLst>
                <a:path w="914" h="915" extrusionOk="0">
                  <a:moveTo>
                    <a:pt x="458" y="0"/>
                  </a:moveTo>
                  <a:cubicBezTo>
                    <a:pt x="205" y="0"/>
                    <a:pt x="0" y="205"/>
                    <a:pt x="0" y="457"/>
                  </a:cubicBezTo>
                  <a:cubicBezTo>
                    <a:pt x="0" y="710"/>
                    <a:pt x="205" y="914"/>
                    <a:pt x="458" y="914"/>
                  </a:cubicBezTo>
                  <a:cubicBezTo>
                    <a:pt x="709" y="914"/>
                    <a:pt x="914" y="710"/>
                    <a:pt x="914" y="457"/>
                  </a:cubicBezTo>
                  <a:cubicBezTo>
                    <a:pt x="914" y="205"/>
                    <a:pt x="709" y="0"/>
                    <a:pt x="4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a:off x="4605451" y="2897646"/>
              <a:ext cx="25355" cy="25355"/>
            </a:xfrm>
            <a:custGeom>
              <a:avLst/>
              <a:gdLst/>
              <a:ahLst/>
              <a:cxnLst/>
              <a:rect l="l" t="t" r="r" b="b"/>
              <a:pathLst>
                <a:path w="574" h="574" extrusionOk="0">
                  <a:moveTo>
                    <a:pt x="288" y="0"/>
                  </a:moveTo>
                  <a:cubicBezTo>
                    <a:pt x="129" y="0"/>
                    <a:pt x="1" y="129"/>
                    <a:pt x="1" y="287"/>
                  </a:cubicBezTo>
                  <a:cubicBezTo>
                    <a:pt x="1" y="445"/>
                    <a:pt x="129" y="573"/>
                    <a:pt x="288" y="573"/>
                  </a:cubicBezTo>
                  <a:cubicBezTo>
                    <a:pt x="445" y="573"/>
                    <a:pt x="573" y="445"/>
                    <a:pt x="573" y="287"/>
                  </a:cubicBezTo>
                  <a:cubicBezTo>
                    <a:pt x="573" y="129"/>
                    <a:pt x="445" y="0"/>
                    <a:pt x="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4667292" y="2550229"/>
              <a:ext cx="22749" cy="22749"/>
            </a:xfrm>
            <a:custGeom>
              <a:avLst/>
              <a:gdLst/>
              <a:ahLst/>
              <a:cxnLst/>
              <a:rect l="l" t="t" r="r" b="b"/>
              <a:pathLst>
                <a:path w="515" h="515" extrusionOk="0">
                  <a:moveTo>
                    <a:pt x="257" y="1"/>
                  </a:moveTo>
                  <a:cubicBezTo>
                    <a:pt x="116" y="1"/>
                    <a:pt x="0" y="116"/>
                    <a:pt x="0" y="258"/>
                  </a:cubicBezTo>
                  <a:cubicBezTo>
                    <a:pt x="0" y="400"/>
                    <a:pt x="116" y="514"/>
                    <a:pt x="257" y="514"/>
                  </a:cubicBezTo>
                  <a:cubicBezTo>
                    <a:pt x="399" y="514"/>
                    <a:pt x="514" y="400"/>
                    <a:pt x="514" y="258"/>
                  </a:cubicBezTo>
                  <a:cubicBezTo>
                    <a:pt x="514" y="116"/>
                    <a:pt x="399" y="1"/>
                    <a:pt x="2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4423990" y="2734782"/>
              <a:ext cx="22307" cy="22307"/>
            </a:xfrm>
            <a:custGeom>
              <a:avLst/>
              <a:gdLst/>
              <a:ahLst/>
              <a:cxnLst/>
              <a:rect l="l" t="t" r="r" b="b"/>
              <a:pathLst>
                <a:path w="505" h="505" extrusionOk="0">
                  <a:moveTo>
                    <a:pt x="253" y="1"/>
                  </a:moveTo>
                  <a:cubicBezTo>
                    <a:pt x="113" y="1"/>
                    <a:pt x="1" y="114"/>
                    <a:pt x="1" y="252"/>
                  </a:cubicBezTo>
                  <a:cubicBezTo>
                    <a:pt x="1" y="392"/>
                    <a:pt x="113" y="504"/>
                    <a:pt x="253" y="504"/>
                  </a:cubicBezTo>
                  <a:cubicBezTo>
                    <a:pt x="391" y="504"/>
                    <a:pt x="505" y="392"/>
                    <a:pt x="505" y="252"/>
                  </a:cubicBezTo>
                  <a:cubicBezTo>
                    <a:pt x="505" y="114"/>
                    <a:pt x="39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a:off x="4565209" y="2538302"/>
              <a:ext cx="117852" cy="213176"/>
            </a:xfrm>
            <a:custGeom>
              <a:avLst/>
              <a:gdLst/>
              <a:ahLst/>
              <a:cxnLst/>
              <a:rect l="l" t="t" r="r" b="b"/>
              <a:pathLst>
                <a:path w="2668" h="4826" extrusionOk="0">
                  <a:moveTo>
                    <a:pt x="214" y="1"/>
                  </a:moveTo>
                  <a:lnTo>
                    <a:pt x="1" y="39"/>
                  </a:lnTo>
                  <a:lnTo>
                    <a:pt x="870" y="4825"/>
                  </a:lnTo>
                  <a:lnTo>
                    <a:pt x="2668" y="570"/>
                  </a:lnTo>
                  <a:lnTo>
                    <a:pt x="2469" y="486"/>
                  </a:lnTo>
                  <a:lnTo>
                    <a:pt x="954" y="4072"/>
                  </a:lnTo>
                  <a:lnTo>
                    <a:pt x="2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a:off x="4421693" y="2632567"/>
              <a:ext cx="200676" cy="118206"/>
            </a:xfrm>
            <a:custGeom>
              <a:avLst/>
              <a:gdLst/>
              <a:ahLst/>
              <a:cxnLst/>
              <a:rect l="l" t="t" r="r" b="b"/>
              <a:pathLst>
                <a:path w="4543" h="2676" extrusionOk="0">
                  <a:moveTo>
                    <a:pt x="104" y="0"/>
                  </a:moveTo>
                  <a:lnTo>
                    <a:pt x="1" y="191"/>
                  </a:lnTo>
                  <a:lnTo>
                    <a:pt x="3778" y="2232"/>
                  </a:lnTo>
                  <a:lnTo>
                    <a:pt x="298" y="2459"/>
                  </a:lnTo>
                  <a:lnTo>
                    <a:pt x="312" y="2675"/>
                  </a:lnTo>
                  <a:lnTo>
                    <a:pt x="4543" y="2398"/>
                  </a:lnTo>
                  <a:lnTo>
                    <a:pt x="1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4588356" y="2654565"/>
              <a:ext cx="207213" cy="98372"/>
            </a:xfrm>
            <a:custGeom>
              <a:avLst/>
              <a:gdLst/>
              <a:ahLst/>
              <a:cxnLst/>
              <a:rect l="l" t="t" r="r" b="b"/>
              <a:pathLst>
                <a:path w="4691" h="2227" extrusionOk="0">
                  <a:moveTo>
                    <a:pt x="3609" y="0"/>
                  </a:moveTo>
                  <a:lnTo>
                    <a:pt x="1" y="1898"/>
                  </a:lnTo>
                  <a:lnTo>
                    <a:pt x="4676" y="2226"/>
                  </a:lnTo>
                  <a:lnTo>
                    <a:pt x="4690" y="2011"/>
                  </a:lnTo>
                  <a:lnTo>
                    <a:pt x="776" y="1736"/>
                  </a:lnTo>
                  <a:lnTo>
                    <a:pt x="3710" y="192"/>
                  </a:lnTo>
                  <a:lnTo>
                    <a:pt x="36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4599841" y="2723429"/>
              <a:ext cx="140336" cy="187291"/>
            </a:xfrm>
            <a:custGeom>
              <a:avLst/>
              <a:gdLst/>
              <a:ahLst/>
              <a:cxnLst/>
              <a:rect l="l" t="t" r="r" b="b"/>
              <a:pathLst>
                <a:path w="3177" h="4240" extrusionOk="0">
                  <a:moveTo>
                    <a:pt x="1" y="0"/>
                  </a:moveTo>
                  <a:lnTo>
                    <a:pt x="306" y="4239"/>
                  </a:lnTo>
                  <a:lnTo>
                    <a:pt x="522" y="4223"/>
                  </a:lnTo>
                  <a:lnTo>
                    <a:pt x="255" y="515"/>
                  </a:lnTo>
                  <a:lnTo>
                    <a:pt x="3033" y="2980"/>
                  </a:lnTo>
                  <a:lnTo>
                    <a:pt x="3177" y="281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4456324" y="2731027"/>
              <a:ext cx="152483" cy="145062"/>
            </a:xfrm>
            <a:custGeom>
              <a:avLst/>
              <a:gdLst/>
              <a:ahLst/>
              <a:cxnLst/>
              <a:rect l="l" t="t" r="r" b="b"/>
              <a:pathLst>
                <a:path w="3452" h="3284" extrusionOk="0">
                  <a:moveTo>
                    <a:pt x="3303" y="0"/>
                  </a:moveTo>
                  <a:lnTo>
                    <a:pt x="1" y="3126"/>
                  </a:lnTo>
                  <a:lnTo>
                    <a:pt x="149" y="3283"/>
                  </a:lnTo>
                  <a:lnTo>
                    <a:pt x="3451" y="157"/>
                  </a:lnTo>
                  <a:lnTo>
                    <a:pt x="33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4"/>
          <p:cNvSpPr/>
          <p:nvPr/>
        </p:nvSpPr>
        <p:spPr>
          <a:xfrm rot="10800000" flipH="1">
            <a:off x="7834144" y="-263497"/>
            <a:ext cx="1882841" cy="995349"/>
          </a:xfrm>
          <a:custGeom>
            <a:avLst/>
            <a:gdLst/>
            <a:ahLst/>
            <a:cxnLst/>
            <a:rect l="l" t="t" r="r" b="b"/>
            <a:pathLst>
              <a:path w="181917" h="96169" extrusionOk="0">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7"/>
        <p:cNvGrpSpPr/>
        <p:nvPr/>
      </p:nvGrpSpPr>
      <p:grpSpPr>
        <a:xfrm>
          <a:off x="0" y="0"/>
          <a:ext cx="0" cy="0"/>
          <a:chOff x="0" y="0"/>
          <a:chExt cx="0" cy="0"/>
        </a:xfrm>
      </p:grpSpPr>
      <p:grpSp>
        <p:nvGrpSpPr>
          <p:cNvPr id="228" name="Google Shape;228;p5"/>
          <p:cNvGrpSpPr/>
          <p:nvPr/>
        </p:nvGrpSpPr>
        <p:grpSpPr>
          <a:xfrm>
            <a:off x="-12700" y="3175"/>
            <a:ext cx="9220200" cy="5200800"/>
            <a:chOff x="-12700" y="3175"/>
            <a:chExt cx="9220200" cy="5200800"/>
          </a:xfrm>
        </p:grpSpPr>
        <p:cxnSp>
          <p:nvCxnSpPr>
            <p:cNvPr id="229" name="Google Shape;229;p5"/>
            <p:cNvCxnSpPr/>
            <p:nvPr/>
          </p:nvCxnSpPr>
          <p:spPr>
            <a:xfrm>
              <a:off x="71221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30" name="Google Shape;230;p5"/>
            <p:cNvCxnSpPr/>
            <p:nvPr/>
          </p:nvCxnSpPr>
          <p:spPr>
            <a:xfrm>
              <a:off x="156994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31" name="Google Shape;231;p5"/>
            <p:cNvCxnSpPr/>
            <p:nvPr/>
          </p:nvCxnSpPr>
          <p:spPr>
            <a:xfrm>
              <a:off x="242767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32" name="Google Shape;232;p5"/>
            <p:cNvCxnSpPr/>
            <p:nvPr/>
          </p:nvCxnSpPr>
          <p:spPr>
            <a:xfrm>
              <a:off x="328540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33" name="Google Shape;233;p5"/>
            <p:cNvCxnSpPr/>
            <p:nvPr/>
          </p:nvCxnSpPr>
          <p:spPr>
            <a:xfrm>
              <a:off x="414313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34" name="Google Shape;234;p5"/>
            <p:cNvCxnSpPr/>
            <p:nvPr/>
          </p:nvCxnSpPr>
          <p:spPr>
            <a:xfrm>
              <a:off x="500086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35" name="Google Shape;235;p5"/>
            <p:cNvCxnSpPr/>
            <p:nvPr/>
          </p:nvCxnSpPr>
          <p:spPr>
            <a:xfrm>
              <a:off x="585859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36" name="Google Shape;236;p5"/>
            <p:cNvCxnSpPr/>
            <p:nvPr/>
          </p:nvCxnSpPr>
          <p:spPr>
            <a:xfrm>
              <a:off x="671632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37" name="Google Shape;237;p5"/>
            <p:cNvCxnSpPr/>
            <p:nvPr/>
          </p:nvCxnSpPr>
          <p:spPr>
            <a:xfrm>
              <a:off x="7574057"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38" name="Google Shape;238;p5"/>
            <p:cNvCxnSpPr/>
            <p:nvPr/>
          </p:nvCxnSpPr>
          <p:spPr>
            <a:xfrm>
              <a:off x="8431788"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39" name="Google Shape;239;p5"/>
            <p:cNvCxnSpPr/>
            <p:nvPr/>
          </p:nvCxnSpPr>
          <p:spPr>
            <a:xfrm>
              <a:off x="-12700" y="67615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40" name="Google Shape;240;p5"/>
            <p:cNvCxnSpPr/>
            <p:nvPr/>
          </p:nvCxnSpPr>
          <p:spPr>
            <a:xfrm>
              <a:off x="-12700" y="143439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41" name="Google Shape;241;p5"/>
            <p:cNvCxnSpPr/>
            <p:nvPr/>
          </p:nvCxnSpPr>
          <p:spPr>
            <a:xfrm>
              <a:off x="-12700" y="219263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42" name="Google Shape;242;p5"/>
            <p:cNvCxnSpPr/>
            <p:nvPr/>
          </p:nvCxnSpPr>
          <p:spPr>
            <a:xfrm>
              <a:off x="-12700" y="295087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43" name="Google Shape;243;p5"/>
            <p:cNvCxnSpPr/>
            <p:nvPr/>
          </p:nvCxnSpPr>
          <p:spPr>
            <a:xfrm>
              <a:off x="-12700" y="370911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44" name="Google Shape;244;p5"/>
            <p:cNvCxnSpPr/>
            <p:nvPr/>
          </p:nvCxnSpPr>
          <p:spPr>
            <a:xfrm>
              <a:off x="-12700" y="4467350"/>
              <a:ext cx="9220200" cy="0"/>
            </a:xfrm>
            <a:prstGeom prst="straightConnector1">
              <a:avLst/>
            </a:prstGeom>
            <a:noFill/>
            <a:ln w="9525" cap="flat" cmpd="sng">
              <a:solidFill>
                <a:schemeClr val="accent4"/>
              </a:solidFill>
              <a:prstDash val="solid"/>
              <a:round/>
              <a:headEnd type="none" w="med" len="med"/>
              <a:tailEnd type="none" w="med" len="med"/>
            </a:ln>
          </p:spPr>
        </p:cxnSp>
      </p:grpSp>
      <p:sp>
        <p:nvSpPr>
          <p:cNvPr id="245" name="Google Shape;24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6" name="Google Shape;246;p5"/>
          <p:cNvSpPr txBox="1">
            <a:spLocks noGrp="1"/>
          </p:cNvSpPr>
          <p:nvPr>
            <p:ph type="subTitle" idx="1"/>
          </p:nvPr>
        </p:nvSpPr>
        <p:spPr>
          <a:xfrm>
            <a:off x="5985621" y="3608750"/>
            <a:ext cx="2266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7" name="Google Shape;247;p5"/>
          <p:cNvSpPr txBox="1">
            <a:spLocks noGrp="1"/>
          </p:cNvSpPr>
          <p:nvPr>
            <p:ph type="subTitle" idx="2"/>
          </p:nvPr>
        </p:nvSpPr>
        <p:spPr>
          <a:xfrm>
            <a:off x="832925" y="3608750"/>
            <a:ext cx="2266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8" name="Google Shape;248;p5"/>
          <p:cNvSpPr txBox="1">
            <a:spLocks noGrp="1"/>
          </p:cNvSpPr>
          <p:nvPr>
            <p:ph type="subTitle" idx="3"/>
          </p:nvPr>
        </p:nvSpPr>
        <p:spPr>
          <a:xfrm>
            <a:off x="5985621" y="3300725"/>
            <a:ext cx="22662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9" name="Google Shape;249;p5"/>
          <p:cNvSpPr txBox="1">
            <a:spLocks noGrp="1"/>
          </p:cNvSpPr>
          <p:nvPr>
            <p:ph type="subTitle" idx="4"/>
          </p:nvPr>
        </p:nvSpPr>
        <p:spPr>
          <a:xfrm>
            <a:off x="832925" y="3300725"/>
            <a:ext cx="22662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50" name="Google Shape;250;p5"/>
          <p:cNvSpPr txBox="1">
            <a:spLocks noGrp="1"/>
          </p:cNvSpPr>
          <p:nvPr>
            <p:ph type="subTitle" idx="5"/>
          </p:nvPr>
        </p:nvSpPr>
        <p:spPr>
          <a:xfrm>
            <a:off x="3409273" y="3608750"/>
            <a:ext cx="2266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1" name="Google Shape;251;p5"/>
          <p:cNvSpPr txBox="1">
            <a:spLocks noGrp="1"/>
          </p:cNvSpPr>
          <p:nvPr>
            <p:ph type="subTitle" idx="6"/>
          </p:nvPr>
        </p:nvSpPr>
        <p:spPr>
          <a:xfrm>
            <a:off x="3409273" y="3300725"/>
            <a:ext cx="22662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52" name="Google Shape;252;p5"/>
          <p:cNvSpPr/>
          <p:nvPr/>
        </p:nvSpPr>
        <p:spPr>
          <a:xfrm>
            <a:off x="7068975" y="4180407"/>
            <a:ext cx="2451332" cy="1295877"/>
          </a:xfrm>
          <a:custGeom>
            <a:avLst/>
            <a:gdLst/>
            <a:ahLst/>
            <a:cxnLst/>
            <a:rect l="l" t="t" r="r" b="b"/>
            <a:pathLst>
              <a:path w="181917" h="96169" extrusionOk="0">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rot="10800000">
            <a:off x="2551339" y="-149316"/>
            <a:ext cx="2535013" cy="1340115"/>
          </a:xfrm>
          <a:custGeom>
            <a:avLst/>
            <a:gdLst/>
            <a:ahLst/>
            <a:cxnLst/>
            <a:rect l="l" t="t" r="r" b="b"/>
            <a:pathLst>
              <a:path w="181917" h="96169" extrusionOk="0">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5"/>
          <p:cNvGrpSpPr/>
          <p:nvPr/>
        </p:nvGrpSpPr>
        <p:grpSpPr>
          <a:xfrm>
            <a:off x="8625574" y="2779828"/>
            <a:ext cx="321165" cy="319232"/>
            <a:chOff x="1034987" y="3936892"/>
            <a:chExt cx="374318" cy="372065"/>
          </a:xfrm>
        </p:grpSpPr>
        <p:sp>
          <p:nvSpPr>
            <p:cNvPr id="255" name="Google Shape;255;p5"/>
            <p:cNvSpPr/>
            <p:nvPr/>
          </p:nvSpPr>
          <p:spPr>
            <a:xfrm>
              <a:off x="1110876" y="4030317"/>
              <a:ext cx="214678" cy="214678"/>
            </a:xfrm>
            <a:custGeom>
              <a:avLst/>
              <a:gdLst/>
              <a:ahLst/>
              <a:cxnLst/>
              <a:rect l="l" t="t" r="r" b="b"/>
              <a:pathLst>
                <a:path w="4860" h="4860" extrusionOk="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1163220" y="3936892"/>
              <a:ext cx="45321" cy="45321"/>
            </a:xfrm>
            <a:custGeom>
              <a:avLst/>
              <a:gdLst/>
              <a:ahLst/>
              <a:cxnLst/>
              <a:rect l="l" t="t" r="r" b="b"/>
              <a:pathLst>
                <a:path w="1026" h="1026" extrusionOk="0">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1067057" y="4244951"/>
              <a:ext cx="36752" cy="36707"/>
            </a:xfrm>
            <a:custGeom>
              <a:avLst/>
              <a:gdLst/>
              <a:ahLst/>
              <a:cxnLst/>
              <a:rect l="l" t="t" r="r" b="b"/>
              <a:pathLst>
                <a:path w="832" h="831" extrusionOk="0">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1325554" y="4231479"/>
              <a:ext cx="24781" cy="24781"/>
            </a:xfrm>
            <a:custGeom>
              <a:avLst/>
              <a:gdLst/>
              <a:ahLst/>
              <a:cxnLst/>
              <a:rect l="l" t="t" r="r" b="b"/>
              <a:pathLst>
                <a:path w="561" h="561" extrusionOk="0">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1337922" y="4056644"/>
              <a:ext cx="23765" cy="23721"/>
            </a:xfrm>
            <a:custGeom>
              <a:avLst/>
              <a:gdLst/>
              <a:ahLst/>
              <a:cxnLst/>
              <a:rect l="l" t="t" r="r" b="b"/>
              <a:pathLst>
                <a:path w="538" h="537" extrusionOk="0">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1034987" y="4030405"/>
              <a:ext cx="36089" cy="36045"/>
            </a:xfrm>
            <a:custGeom>
              <a:avLst/>
              <a:gdLst/>
              <a:ahLst/>
              <a:cxnLst/>
              <a:rect l="l" t="t" r="r" b="b"/>
              <a:pathLst>
                <a:path w="817" h="816" extrusionOk="0">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1372554" y="4131384"/>
              <a:ext cx="36752" cy="36796"/>
            </a:xfrm>
            <a:custGeom>
              <a:avLst/>
              <a:gdLst/>
              <a:ahLst/>
              <a:cxnLst/>
              <a:rect l="l" t="t" r="r" b="b"/>
              <a:pathLst>
                <a:path w="832" h="833" extrusionOk="0">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1218215" y="4285855"/>
              <a:ext cx="23102" cy="23102"/>
            </a:xfrm>
            <a:custGeom>
              <a:avLst/>
              <a:gdLst/>
              <a:ahLst/>
              <a:cxnLst/>
              <a:rect l="l" t="t" r="r" b="b"/>
              <a:pathLst>
                <a:path w="523" h="523" extrusionOk="0">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1274491" y="3969624"/>
              <a:ext cx="20673" cy="20717"/>
            </a:xfrm>
            <a:custGeom>
              <a:avLst/>
              <a:gdLst/>
              <a:ahLst/>
              <a:cxnLst/>
              <a:rect l="l" t="t" r="r" b="b"/>
              <a:pathLst>
                <a:path w="468" h="469" extrusionOk="0">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1053054" y="4137656"/>
              <a:ext cx="20275" cy="20275"/>
            </a:xfrm>
            <a:custGeom>
              <a:avLst/>
              <a:gdLst/>
              <a:ahLst/>
              <a:cxnLst/>
              <a:rect l="l" t="t" r="r" b="b"/>
              <a:pathLst>
                <a:path w="459" h="459" extrusionOk="0">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1181596" y="3958758"/>
              <a:ext cx="107251" cy="194050"/>
            </a:xfrm>
            <a:custGeom>
              <a:avLst/>
              <a:gdLst/>
              <a:ahLst/>
              <a:cxnLst/>
              <a:rect l="l" t="t" r="r" b="b"/>
              <a:pathLst>
                <a:path w="2428" h="4393" extrusionOk="0">
                  <a:moveTo>
                    <a:pt x="194" y="1"/>
                  </a:moveTo>
                  <a:lnTo>
                    <a:pt x="0" y="36"/>
                  </a:lnTo>
                  <a:lnTo>
                    <a:pt x="792" y="4393"/>
                  </a:lnTo>
                  <a:lnTo>
                    <a:pt x="2428" y="519"/>
                  </a:lnTo>
                  <a:lnTo>
                    <a:pt x="2246" y="443"/>
                  </a:lnTo>
                  <a:lnTo>
                    <a:pt x="868" y="3708"/>
                  </a:lnTo>
                  <a:lnTo>
                    <a:pt x="1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1050934" y="4044585"/>
              <a:ext cx="182697" cy="107604"/>
            </a:xfrm>
            <a:custGeom>
              <a:avLst/>
              <a:gdLst/>
              <a:ahLst/>
              <a:cxnLst/>
              <a:rect l="l" t="t" r="r" b="b"/>
              <a:pathLst>
                <a:path w="4136" h="2436" extrusionOk="0">
                  <a:moveTo>
                    <a:pt x="95" y="1"/>
                  </a:moveTo>
                  <a:lnTo>
                    <a:pt x="1" y="174"/>
                  </a:lnTo>
                  <a:lnTo>
                    <a:pt x="3439" y="2031"/>
                  </a:lnTo>
                  <a:lnTo>
                    <a:pt x="271" y="2238"/>
                  </a:lnTo>
                  <a:lnTo>
                    <a:pt x="283" y="2435"/>
                  </a:lnTo>
                  <a:lnTo>
                    <a:pt x="4136" y="2183"/>
                  </a:lnTo>
                  <a:lnTo>
                    <a:pt x="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1202622" y="4064595"/>
              <a:ext cx="188661" cy="89538"/>
            </a:xfrm>
            <a:custGeom>
              <a:avLst/>
              <a:gdLst/>
              <a:ahLst/>
              <a:cxnLst/>
              <a:rect l="l" t="t" r="r" b="b"/>
              <a:pathLst>
                <a:path w="4271" h="2027" extrusionOk="0">
                  <a:moveTo>
                    <a:pt x="3286" y="0"/>
                  </a:moveTo>
                  <a:lnTo>
                    <a:pt x="1" y="1728"/>
                  </a:lnTo>
                  <a:lnTo>
                    <a:pt x="4257" y="2027"/>
                  </a:lnTo>
                  <a:lnTo>
                    <a:pt x="4270" y="1830"/>
                  </a:lnTo>
                  <a:lnTo>
                    <a:pt x="706" y="1581"/>
                  </a:lnTo>
                  <a:lnTo>
                    <a:pt x="3378" y="175"/>
                  </a:lnTo>
                  <a:lnTo>
                    <a:pt x="32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1213091" y="4127276"/>
              <a:ext cx="127747" cy="170462"/>
            </a:xfrm>
            <a:custGeom>
              <a:avLst/>
              <a:gdLst/>
              <a:ahLst/>
              <a:cxnLst/>
              <a:rect l="l" t="t" r="r" b="b"/>
              <a:pathLst>
                <a:path w="2892" h="3859" extrusionOk="0">
                  <a:moveTo>
                    <a:pt x="1" y="1"/>
                  </a:moveTo>
                  <a:lnTo>
                    <a:pt x="279" y="3859"/>
                  </a:lnTo>
                  <a:lnTo>
                    <a:pt x="476" y="3845"/>
                  </a:lnTo>
                  <a:lnTo>
                    <a:pt x="232" y="469"/>
                  </a:lnTo>
                  <a:lnTo>
                    <a:pt x="2761" y="2713"/>
                  </a:lnTo>
                  <a:lnTo>
                    <a:pt x="2891" y="256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1082605" y="4134255"/>
              <a:ext cx="138790" cy="132032"/>
            </a:xfrm>
            <a:custGeom>
              <a:avLst/>
              <a:gdLst/>
              <a:ahLst/>
              <a:cxnLst/>
              <a:rect l="l" t="t" r="r" b="b"/>
              <a:pathLst>
                <a:path w="3142" h="2989" extrusionOk="0">
                  <a:moveTo>
                    <a:pt x="3007" y="0"/>
                  </a:moveTo>
                  <a:lnTo>
                    <a:pt x="1" y="2845"/>
                  </a:lnTo>
                  <a:lnTo>
                    <a:pt x="137" y="2988"/>
                  </a:lnTo>
                  <a:lnTo>
                    <a:pt x="3142" y="143"/>
                  </a:lnTo>
                  <a:lnTo>
                    <a:pt x="30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5"/>
          <p:cNvSpPr/>
          <p:nvPr/>
        </p:nvSpPr>
        <p:spPr>
          <a:xfrm>
            <a:off x="651051" y="2867311"/>
            <a:ext cx="124346" cy="96517"/>
          </a:xfrm>
          <a:custGeom>
            <a:avLst/>
            <a:gdLst/>
            <a:ahLst/>
            <a:cxnLst/>
            <a:rect l="l" t="t" r="r" b="b"/>
            <a:pathLst>
              <a:path w="2815" h="2185" extrusionOk="0">
                <a:moveTo>
                  <a:pt x="1407" y="1"/>
                </a:moveTo>
                <a:cubicBezTo>
                  <a:pt x="2" y="1"/>
                  <a:pt x="0" y="2184"/>
                  <a:pt x="1407" y="2184"/>
                </a:cubicBezTo>
                <a:cubicBezTo>
                  <a:pt x="2812" y="2184"/>
                  <a:pt x="2815" y="1"/>
                  <a:pt x="14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5"/>
          <p:cNvGrpSpPr/>
          <p:nvPr/>
        </p:nvGrpSpPr>
        <p:grpSpPr>
          <a:xfrm>
            <a:off x="552649" y="4284778"/>
            <a:ext cx="321165" cy="319232"/>
            <a:chOff x="1034987" y="3936892"/>
            <a:chExt cx="374318" cy="372065"/>
          </a:xfrm>
        </p:grpSpPr>
        <p:sp>
          <p:nvSpPr>
            <p:cNvPr id="272" name="Google Shape;272;p5"/>
            <p:cNvSpPr/>
            <p:nvPr/>
          </p:nvSpPr>
          <p:spPr>
            <a:xfrm>
              <a:off x="1110876" y="4030317"/>
              <a:ext cx="214678" cy="214678"/>
            </a:xfrm>
            <a:custGeom>
              <a:avLst/>
              <a:gdLst/>
              <a:ahLst/>
              <a:cxnLst/>
              <a:rect l="l" t="t" r="r" b="b"/>
              <a:pathLst>
                <a:path w="4860" h="4860" extrusionOk="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1163220" y="3936892"/>
              <a:ext cx="45321" cy="45321"/>
            </a:xfrm>
            <a:custGeom>
              <a:avLst/>
              <a:gdLst/>
              <a:ahLst/>
              <a:cxnLst/>
              <a:rect l="l" t="t" r="r" b="b"/>
              <a:pathLst>
                <a:path w="1026" h="1026" extrusionOk="0">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1067057" y="4244951"/>
              <a:ext cx="36752" cy="36707"/>
            </a:xfrm>
            <a:custGeom>
              <a:avLst/>
              <a:gdLst/>
              <a:ahLst/>
              <a:cxnLst/>
              <a:rect l="l" t="t" r="r" b="b"/>
              <a:pathLst>
                <a:path w="832" h="831" extrusionOk="0">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1325554" y="4231479"/>
              <a:ext cx="24781" cy="24781"/>
            </a:xfrm>
            <a:custGeom>
              <a:avLst/>
              <a:gdLst/>
              <a:ahLst/>
              <a:cxnLst/>
              <a:rect l="l" t="t" r="r" b="b"/>
              <a:pathLst>
                <a:path w="561" h="561" extrusionOk="0">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1337922" y="4056644"/>
              <a:ext cx="23765" cy="23721"/>
            </a:xfrm>
            <a:custGeom>
              <a:avLst/>
              <a:gdLst/>
              <a:ahLst/>
              <a:cxnLst/>
              <a:rect l="l" t="t" r="r" b="b"/>
              <a:pathLst>
                <a:path w="538" h="537" extrusionOk="0">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1034987" y="4030405"/>
              <a:ext cx="36089" cy="36045"/>
            </a:xfrm>
            <a:custGeom>
              <a:avLst/>
              <a:gdLst/>
              <a:ahLst/>
              <a:cxnLst/>
              <a:rect l="l" t="t" r="r" b="b"/>
              <a:pathLst>
                <a:path w="817" h="816" extrusionOk="0">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1372554" y="4131384"/>
              <a:ext cx="36752" cy="36796"/>
            </a:xfrm>
            <a:custGeom>
              <a:avLst/>
              <a:gdLst/>
              <a:ahLst/>
              <a:cxnLst/>
              <a:rect l="l" t="t" r="r" b="b"/>
              <a:pathLst>
                <a:path w="832" h="833" extrusionOk="0">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1218215" y="4285855"/>
              <a:ext cx="23102" cy="23102"/>
            </a:xfrm>
            <a:custGeom>
              <a:avLst/>
              <a:gdLst/>
              <a:ahLst/>
              <a:cxnLst/>
              <a:rect l="l" t="t" r="r" b="b"/>
              <a:pathLst>
                <a:path w="523" h="523" extrusionOk="0">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1274491" y="3969624"/>
              <a:ext cx="20673" cy="20717"/>
            </a:xfrm>
            <a:custGeom>
              <a:avLst/>
              <a:gdLst/>
              <a:ahLst/>
              <a:cxnLst/>
              <a:rect l="l" t="t" r="r" b="b"/>
              <a:pathLst>
                <a:path w="468" h="469" extrusionOk="0">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1053054" y="4137656"/>
              <a:ext cx="20275" cy="20275"/>
            </a:xfrm>
            <a:custGeom>
              <a:avLst/>
              <a:gdLst/>
              <a:ahLst/>
              <a:cxnLst/>
              <a:rect l="l" t="t" r="r" b="b"/>
              <a:pathLst>
                <a:path w="459" h="459" extrusionOk="0">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1181596" y="3958758"/>
              <a:ext cx="107251" cy="194050"/>
            </a:xfrm>
            <a:custGeom>
              <a:avLst/>
              <a:gdLst/>
              <a:ahLst/>
              <a:cxnLst/>
              <a:rect l="l" t="t" r="r" b="b"/>
              <a:pathLst>
                <a:path w="2428" h="4393" extrusionOk="0">
                  <a:moveTo>
                    <a:pt x="194" y="1"/>
                  </a:moveTo>
                  <a:lnTo>
                    <a:pt x="0" y="36"/>
                  </a:lnTo>
                  <a:lnTo>
                    <a:pt x="792" y="4393"/>
                  </a:lnTo>
                  <a:lnTo>
                    <a:pt x="2428" y="519"/>
                  </a:lnTo>
                  <a:lnTo>
                    <a:pt x="2246" y="443"/>
                  </a:lnTo>
                  <a:lnTo>
                    <a:pt x="868" y="3708"/>
                  </a:lnTo>
                  <a:lnTo>
                    <a:pt x="1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1050934" y="4044585"/>
              <a:ext cx="182697" cy="107604"/>
            </a:xfrm>
            <a:custGeom>
              <a:avLst/>
              <a:gdLst/>
              <a:ahLst/>
              <a:cxnLst/>
              <a:rect l="l" t="t" r="r" b="b"/>
              <a:pathLst>
                <a:path w="4136" h="2436" extrusionOk="0">
                  <a:moveTo>
                    <a:pt x="95" y="1"/>
                  </a:moveTo>
                  <a:lnTo>
                    <a:pt x="1" y="174"/>
                  </a:lnTo>
                  <a:lnTo>
                    <a:pt x="3439" y="2031"/>
                  </a:lnTo>
                  <a:lnTo>
                    <a:pt x="271" y="2238"/>
                  </a:lnTo>
                  <a:lnTo>
                    <a:pt x="283" y="2435"/>
                  </a:lnTo>
                  <a:lnTo>
                    <a:pt x="4136" y="2183"/>
                  </a:lnTo>
                  <a:lnTo>
                    <a:pt x="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1202622" y="4064595"/>
              <a:ext cx="188661" cy="89538"/>
            </a:xfrm>
            <a:custGeom>
              <a:avLst/>
              <a:gdLst/>
              <a:ahLst/>
              <a:cxnLst/>
              <a:rect l="l" t="t" r="r" b="b"/>
              <a:pathLst>
                <a:path w="4271" h="2027" extrusionOk="0">
                  <a:moveTo>
                    <a:pt x="3286" y="0"/>
                  </a:moveTo>
                  <a:lnTo>
                    <a:pt x="1" y="1728"/>
                  </a:lnTo>
                  <a:lnTo>
                    <a:pt x="4257" y="2027"/>
                  </a:lnTo>
                  <a:lnTo>
                    <a:pt x="4270" y="1830"/>
                  </a:lnTo>
                  <a:lnTo>
                    <a:pt x="706" y="1581"/>
                  </a:lnTo>
                  <a:lnTo>
                    <a:pt x="3378" y="175"/>
                  </a:lnTo>
                  <a:lnTo>
                    <a:pt x="32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1213091" y="4127276"/>
              <a:ext cx="127747" cy="170462"/>
            </a:xfrm>
            <a:custGeom>
              <a:avLst/>
              <a:gdLst/>
              <a:ahLst/>
              <a:cxnLst/>
              <a:rect l="l" t="t" r="r" b="b"/>
              <a:pathLst>
                <a:path w="2892" h="3859" extrusionOk="0">
                  <a:moveTo>
                    <a:pt x="1" y="1"/>
                  </a:moveTo>
                  <a:lnTo>
                    <a:pt x="279" y="3859"/>
                  </a:lnTo>
                  <a:lnTo>
                    <a:pt x="476" y="3845"/>
                  </a:lnTo>
                  <a:lnTo>
                    <a:pt x="232" y="469"/>
                  </a:lnTo>
                  <a:lnTo>
                    <a:pt x="2761" y="2713"/>
                  </a:lnTo>
                  <a:lnTo>
                    <a:pt x="2891" y="256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1082605" y="4134255"/>
              <a:ext cx="138790" cy="132032"/>
            </a:xfrm>
            <a:custGeom>
              <a:avLst/>
              <a:gdLst/>
              <a:ahLst/>
              <a:cxnLst/>
              <a:rect l="l" t="t" r="r" b="b"/>
              <a:pathLst>
                <a:path w="3142" h="2989" extrusionOk="0">
                  <a:moveTo>
                    <a:pt x="3007" y="0"/>
                  </a:moveTo>
                  <a:lnTo>
                    <a:pt x="1" y="2845"/>
                  </a:lnTo>
                  <a:lnTo>
                    <a:pt x="137" y="2988"/>
                  </a:lnTo>
                  <a:lnTo>
                    <a:pt x="3142" y="143"/>
                  </a:lnTo>
                  <a:lnTo>
                    <a:pt x="30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5"/>
          <p:cNvSpPr/>
          <p:nvPr/>
        </p:nvSpPr>
        <p:spPr>
          <a:xfrm>
            <a:off x="3232239" y="4421723"/>
            <a:ext cx="124346" cy="96517"/>
          </a:xfrm>
          <a:custGeom>
            <a:avLst/>
            <a:gdLst/>
            <a:ahLst/>
            <a:cxnLst/>
            <a:rect l="l" t="t" r="r" b="b"/>
            <a:pathLst>
              <a:path w="2815" h="2185" extrusionOk="0">
                <a:moveTo>
                  <a:pt x="1407" y="1"/>
                </a:moveTo>
                <a:cubicBezTo>
                  <a:pt x="2" y="1"/>
                  <a:pt x="0" y="2184"/>
                  <a:pt x="1407" y="2184"/>
                </a:cubicBezTo>
                <a:cubicBezTo>
                  <a:pt x="2812" y="2184"/>
                  <a:pt x="2815" y="1"/>
                  <a:pt x="1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3"/>
        <p:cNvGrpSpPr/>
        <p:nvPr/>
      </p:nvGrpSpPr>
      <p:grpSpPr>
        <a:xfrm>
          <a:off x="0" y="0"/>
          <a:ext cx="0" cy="0"/>
          <a:chOff x="0" y="0"/>
          <a:chExt cx="0" cy="0"/>
        </a:xfrm>
      </p:grpSpPr>
      <p:grpSp>
        <p:nvGrpSpPr>
          <p:cNvPr id="424" name="Google Shape;424;p9"/>
          <p:cNvGrpSpPr/>
          <p:nvPr/>
        </p:nvGrpSpPr>
        <p:grpSpPr>
          <a:xfrm>
            <a:off x="-12700" y="3175"/>
            <a:ext cx="9220200" cy="5200800"/>
            <a:chOff x="-12700" y="3175"/>
            <a:chExt cx="9220200" cy="5200800"/>
          </a:xfrm>
        </p:grpSpPr>
        <p:cxnSp>
          <p:nvCxnSpPr>
            <p:cNvPr id="425" name="Google Shape;425;p9"/>
            <p:cNvCxnSpPr/>
            <p:nvPr/>
          </p:nvCxnSpPr>
          <p:spPr>
            <a:xfrm>
              <a:off x="71221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426" name="Google Shape;426;p9"/>
            <p:cNvCxnSpPr/>
            <p:nvPr/>
          </p:nvCxnSpPr>
          <p:spPr>
            <a:xfrm>
              <a:off x="156994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427" name="Google Shape;427;p9"/>
            <p:cNvCxnSpPr/>
            <p:nvPr/>
          </p:nvCxnSpPr>
          <p:spPr>
            <a:xfrm>
              <a:off x="242767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428" name="Google Shape;428;p9"/>
            <p:cNvCxnSpPr/>
            <p:nvPr/>
          </p:nvCxnSpPr>
          <p:spPr>
            <a:xfrm>
              <a:off x="328540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429" name="Google Shape;429;p9"/>
            <p:cNvCxnSpPr/>
            <p:nvPr/>
          </p:nvCxnSpPr>
          <p:spPr>
            <a:xfrm>
              <a:off x="414313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430" name="Google Shape;430;p9"/>
            <p:cNvCxnSpPr/>
            <p:nvPr/>
          </p:nvCxnSpPr>
          <p:spPr>
            <a:xfrm>
              <a:off x="500086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431" name="Google Shape;431;p9"/>
            <p:cNvCxnSpPr/>
            <p:nvPr/>
          </p:nvCxnSpPr>
          <p:spPr>
            <a:xfrm>
              <a:off x="585859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432" name="Google Shape;432;p9"/>
            <p:cNvCxnSpPr/>
            <p:nvPr/>
          </p:nvCxnSpPr>
          <p:spPr>
            <a:xfrm>
              <a:off x="671632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433" name="Google Shape;433;p9"/>
            <p:cNvCxnSpPr/>
            <p:nvPr/>
          </p:nvCxnSpPr>
          <p:spPr>
            <a:xfrm>
              <a:off x="7574057"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434" name="Google Shape;434;p9"/>
            <p:cNvCxnSpPr/>
            <p:nvPr/>
          </p:nvCxnSpPr>
          <p:spPr>
            <a:xfrm>
              <a:off x="8431788"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435" name="Google Shape;435;p9"/>
            <p:cNvCxnSpPr/>
            <p:nvPr/>
          </p:nvCxnSpPr>
          <p:spPr>
            <a:xfrm>
              <a:off x="-12700" y="67615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436" name="Google Shape;436;p9"/>
            <p:cNvCxnSpPr/>
            <p:nvPr/>
          </p:nvCxnSpPr>
          <p:spPr>
            <a:xfrm>
              <a:off x="-12700" y="143439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437" name="Google Shape;437;p9"/>
            <p:cNvCxnSpPr/>
            <p:nvPr/>
          </p:nvCxnSpPr>
          <p:spPr>
            <a:xfrm>
              <a:off x="-12700" y="219263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438" name="Google Shape;438;p9"/>
            <p:cNvCxnSpPr/>
            <p:nvPr/>
          </p:nvCxnSpPr>
          <p:spPr>
            <a:xfrm>
              <a:off x="-12700" y="295087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439" name="Google Shape;439;p9"/>
            <p:cNvCxnSpPr/>
            <p:nvPr/>
          </p:nvCxnSpPr>
          <p:spPr>
            <a:xfrm>
              <a:off x="-12700" y="370911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440" name="Google Shape;440;p9"/>
            <p:cNvCxnSpPr/>
            <p:nvPr/>
          </p:nvCxnSpPr>
          <p:spPr>
            <a:xfrm>
              <a:off x="-12700" y="4467350"/>
              <a:ext cx="9220200" cy="0"/>
            </a:xfrm>
            <a:prstGeom prst="straightConnector1">
              <a:avLst/>
            </a:prstGeom>
            <a:noFill/>
            <a:ln w="9525" cap="flat" cmpd="sng">
              <a:solidFill>
                <a:schemeClr val="accent4"/>
              </a:solidFill>
              <a:prstDash val="solid"/>
              <a:round/>
              <a:headEnd type="none" w="med" len="med"/>
              <a:tailEnd type="none" w="med" len="med"/>
            </a:ln>
          </p:spPr>
        </p:cxnSp>
      </p:grpSp>
      <p:sp>
        <p:nvSpPr>
          <p:cNvPr id="441" name="Google Shape;441;p9"/>
          <p:cNvSpPr/>
          <p:nvPr/>
        </p:nvSpPr>
        <p:spPr>
          <a:xfrm>
            <a:off x="946400" y="1178675"/>
            <a:ext cx="8004348" cy="4231436"/>
          </a:xfrm>
          <a:custGeom>
            <a:avLst/>
            <a:gdLst/>
            <a:ahLst/>
            <a:cxnLst/>
            <a:rect l="l" t="t" r="r" b="b"/>
            <a:pathLst>
              <a:path w="181917" h="96169" extrusionOk="0">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rgbClr val="B3E3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txBox="1">
            <a:spLocks noGrp="1"/>
          </p:cNvSpPr>
          <p:nvPr>
            <p:ph type="title"/>
          </p:nvPr>
        </p:nvSpPr>
        <p:spPr>
          <a:xfrm>
            <a:off x="2135550" y="1245825"/>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7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43" name="Google Shape;443;p9"/>
          <p:cNvSpPr txBox="1">
            <a:spLocks noGrp="1"/>
          </p:cNvSpPr>
          <p:nvPr>
            <p:ph type="subTitle" idx="1"/>
          </p:nvPr>
        </p:nvSpPr>
        <p:spPr>
          <a:xfrm>
            <a:off x="2135550" y="3096675"/>
            <a:ext cx="4872900" cy="80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444" name="Google Shape;444;p9"/>
          <p:cNvGrpSpPr/>
          <p:nvPr/>
        </p:nvGrpSpPr>
        <p:grpSpPr>
          <a:xfrm>
            <a:off x="156001" y="1993092"/>
            <a:ext cx="411202" cy="408684"/>
            <a:chOff x="4404201" y="2514317"/>
            <a:chExt cx="411202" cy="408684"/>
          </a:xfrm>
        </p:grpSpPr>
        <p:sp>
          <p:nvSpPr>
            <p:cNvPr id="445" name="Google Shape;445;p9"/>
            <p:cNvSpPr/>
            <p:nvPr/>
          </p:nvSpPr>
          <p:spPr>
            <a:xfrm>
              <a:off x="4487598" y="2616930"/>
              <a:ext cx="235793" cy="235793"/>
            </a:xfrm>
            <a:custGeom>
              <a:avLst/>
              <a:gdLst/>
              <a:ahLst/>
              <a:cxnLst/>
              <a:rect l="l" t="t" r="r" b="b"/>
              <a:pathLst>
                <a:path w="5338" h="5338" extrusionOk="0">
                  <a:moveTo>
                    <a:pt x="2669" y="0"/>
                  </a:moveTo>
                  <a:cubicBezTo>
                    <a:pt x="1195" y="0"/>
                    <a:pt x="1" y="1195"/>
                    <a:pt x="1" y="2669"/>
                  </a:cubicBezTo>
                  <a:cubicBezTo>
                    <a:pt x="1" y="4143"/>
                    <a:pt x="1195" y="5338"/>
                    <a:pt x="2669" y="5338"/>
                  </a:cubicBezTo>
                  <a:cubicBezTo>
                    <a:pt x="4142" y="5338"/>
                    <a:pt x="5338" y="4143"/>
                    <a:pt x="5338" y="2669"/>
                  </a:cubicBezTo>
                  <a:cubicBezTo>
                    <a:pt x="5338" y="1195"/>
                    <a:pt x="4142" y="0"/>
                    <a:pt x="26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4545067" y="2514317"/>
              <a:ext cx="49738" cy="49738"/>
            </a:xfrm>
            <a:custGeom>
              <a:avLst/>
              <a:gdLst/>
              <a:ahLst/>
              <a:cxnLst/>
              <a:rect l="l" t="t" r="r" b="b"/>
              <a:pathLst>
                <a:path w="1126" h="1126" extrusionOk="0">
                  <a:moveTo>
                    <a:pt x="563" y="0"/>
                  </a:moveTo>
                  <a:cubicBezTo>
                    <a:pt x="253" y="0"/>
                    <a:pt x="1" y="252"/>
                    <a:pt x="1" y="563"/>
                  </a:cubicBezTo>
                  <a:cubicBezTo>
                    <a:pt x="1" y="874"/>
                    <a:pt x="253" y="1125"/>
                    <a:pt x="563" y="1125"/>
                  </a:cubicBezTo>
                  <a:cubicBezTo>
                    <a:pt x="874" y="1125"/>
                    <a:pt x="1126" y="874"/>
                    <a:pt x="1126" y="563"/>
                  </a:cubicBezTo>
                  <a:cubicBezTo>
                    <a:pt x="1126" y="252"/>
                    <a:pt x="874" y="0"/>
                    <a:pt x="5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4439450" y="2852678"/>
              <a:ext cx="40329" cy="40329"/>
            </a:xfrm>
            <a:custGeom>
              <a:avLst/>
              <a:gdLst/>
              <a:ahLst/>
              <a:cxnLst/>
              <a:rect l="l" t="t" r="r" b="b"/>
              <a:pathLst>
                <a:path w="913" h="913" extrusionOk="0">
                  <a:moveTo>
                    <a:pt x="456" y="1"/>
                  </a:moveTo>
                  <a:cubicBezTo>
                    <a:pt x="205" y="1"/>
                    <a:pt x="0" y="205"/>
                    <a:pt x="0" y="457"/>
                  </a:cubicBezTo>
                  <a:cubicBezTo>
                    <a:pt x="0" y="709"/>
                    <a:pt x="205" y="913"/>
                    <a:pt x="456" y="913"/>
                  </a:cubicBezTo>
                  <a:cubicBezTo>
                    <a:pt x="708" y="913"/>
                    <a:pt x="912" y="709"/>
                    <a:pt x="912" y="457"/>
                  </a:cubicBezTo>
                  <a:cubicBezTo>
                    <a:pt x="912" y="205"/>
                    <a:pt x="708" y="1"/>
                    <a:pt x="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4723347" y="2837880"/>
              <a:ext cx="27254" cy="27210"/>
            </a:xfrm>
            <a:custGeom>
              <a:avLst/>
              <a:gdLst/>
              <a:ahLst/>
              <a:cxnLst/>
              <a:rect l="l" t="t" r="r" b="b"/>
              <a:pathLst>
                <a:path w="617" h="616" extrusionOk="0">
                  <a:moveTo>
                    <a:pt x="308" y="0"/>
                  </a:moveTo>
                  <a:cubicBezTo>
                    <a:pt x="138" y="0"/>
                    <a:pt x="1" y="137"/>
                    <a:pt x="1" y="307"/>
                  </a:cubicBezTo>
                  <a:cubicBezTo>
                    <a:pt x="1" y="478"/>
                    <a:pt x="138" y="616"/>
                    <a:pt x="308" y="616"/>
                  </a:cubicBezTo>
                  <a:cubicBezTo>
                    <a:pt x="478" y="616"/>
                    <a:pt x="617" y="478"/>
                    <a:pt x="617" y="307"/>
                  </a:cubicBezTo>
                  <a:cubicBezTo>
                    <a:pt x="617" y="137"/>
                    <a:pt x="478" y="0"/>
                    <a:pt x="3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4736952" y="2645774"/>
              <a:ext cx="26106" cy="26106"/>
            </a:xfrm>
            <a:custGeom>
              <a:avLst/>
              <a:gdLst/>
              <a:ahLst/>
              <a:cxnLst/>
              <a:rect l="l" t="t" r="r" b="b"/>
              <a:pathLst>
                <a:path w="591" h="591" extrusionOk="0">
                  <a:moveTo>
                    <a:pt x="295" y="1"/>
                  </a:moveTo>
                  <a:cubicBezTo>
                    <a:pt x="133" y="1"/>
                    <a:pt x="0" y="132"/>
                    <a:pt x="0" y="296"/>
                  </a:cubicBezTo>
                  <a:cubicBezTo>
                    <a:pt x="0" y="458"/>
                    <a:pt x="133" y="591"/>
                    <a:pt x="295" y="591"/>
                  </a:cubicBezTo>
                  <a:cubicBezTo>
                    <a:pt x="459" y="591"/>
                    <a:pt x="590" y="458"/>
                    <a:pt x="590" y="296"/>
                  </a:cubicBezTo>
                  <a:cubicBezTo>
                    <a:pt x="590" y="132"/>
                    <a:pt x="459" y="1"/>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4404201" y="2617018"/>
              <a:ext cx="39579" cy="39579"/>
            </a:xfrm>
            <a:custGeom>
              <a:avLst/>
              <a:gdLst/>
              <a:ahLst/>
              <a:cxnLst/>
              <a:rect l="l" t="t" r="r" b="b"/>
              <a:pathLst>
                <a:path w="896" h="896" extrusionOk="0">
                  <a:moveTo>
                    <a:pt x="449" y="1"/>
                  </a:moveTo>
                  <a:cubicBezTo>
                    <a:pt x="202" y="1"/>
                    <a:pt x="1" y="200"/>
                    <a:pt x="1" y="448"/>
                  </a:cubicBezTo>
                  <a:cubicBezTo>
                    <a:pt x="1" y="695"/>
                    <a:pt x="202" y="896"/>
                    <a:pt x="449" y="896"/>
                  </a:cubicBezTo>
                  <a:cubicBezTo>
                    <a:pt x="696" y="896"/>
                    <a:pt x="896" y="695"/>
                    <a:pt x="896" y="448"/>
                  </a:cubicBezTo>
                  <a:cubicBezTo>
                    <a:pt x="896" y="200"/>
                    <a:pt x="696" y="1"/>
                    <a:pt x="4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4775029" y="2727935"/>
              <a:ext cx="40374" cy="40418"/>
            </a:xfrm>
            <a:custGeom>
              <a:avLst/>
              <a:gdLst/>
              <a:ahLst/>
              <a:cxnLst/>
              <a:rect l="l" t="t" r="r" b="b"/>
              <a:pathLst>
                <a:path w="914" h="915" extrusionOk="0">
                  <a:moveTo>
                    <a:pt x="458" y="0"/>
                  </a:moveTo>
                  <a:cubicBezTo>
                    <a:pt x="205" y="0"/>
                    <a:pt x="0" y="205"/>
                    <a:pt x="0" y="457"/>
                  </a:cubicBezTo>
                  <a:cubicBezTo>
                    <a:pt x="0" y="710"/>
                    <a:pt x="205" y="914"/>
                    <a:pt x="458" y="914"/>
                  </a:cubicBezTo>
                  <a:cubicBezTo>
                    <a:pt x="709" y="914"/>
                    <a:pt x="914" y="710"/>
                    <a:pt x="914" y="457"/>
                  </a:cubicBezTo>
                  <a:cubicBezTo>
                    <a:pt x="914" y="205"/>
                    <a:pt x="709"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4605451" y="2897646"/>
              <a:ext cx="25355" cy="25355"/>
            </a:xfrm>
            <a:custGeom>
              <a:avLst/>
              <a:gdLst/>
              <a:ahLst/>
              <a:cxnLst/>
              <a:rect l="l" t="t" r="r" b="b"/>
              <a:pathLst>
                <a:path w="574" h="574" extrusionOk="0">
                  <a:moveTo>
                    <a:pt x="288" y="0"/>
                  </a:moveTo>
                  <a:cubicBezTo>
                    <a:pt x="129" y="0"/>
                    <a:pt x="1" y="129"/>
                    <a:pt x="1" y="287"/>
                  </a:cubicBezTo>
                  <a:cubicBezTo>
                    <a:pt x="1" y="445"/>
                    <a:pt x="129" y="573"/>
                    <a:pt x="288" y="573"/>
                  </a:cubicBezTo>
                  <a:cubicBezTo>
                    <a:pt x="445" y="573"/>
                    <a:pt x="573" y="445"/>
                    <a:pt x="573" y="287"/>
                  </a:cubicBezTo>
                  <a:cubicBezTo>
                    <a:pt x="573" y="129"/>
                    <a:pt x="445" y="0"/>
                    <a:pt x="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4667292" y="2550229"/>
              <a:ext cx="22749" cy="22749"/>
            </a:xfrm>
            <a:custGeom>
              <a:avLst/>
              <a:gdLst/>
              <a:ahLst/>
              <a:cxnLst/>
              <a:rect l="l" t="t" r="r" b="b"/>
              <a:pathLst>
                <a:path w="515" h="515" extrusionOk="0">
                  <a:moveTo>
                    <a:pt x="257" y="1"/>
                  </a:moveTo>
                  <a:cubicBezTo>
                    <a:pt x="116" y="1"/>
                    <a:pt x="0" y="116"/>
                    <a:pt x="0" y="258"/>
                  </a:cubicBezTo>
                  <a:cubicBezTo>
                    <a:pt x="0" y="400"/>
                    <a:pt x="116" y="514"/>
                    <a:pt x="257" y="514"/>
                  </a:cubicBezTo>
                  <a:cubicBezTo>
                    <a:pt x="399" y="514"/>
                    <a:pt x="514" y="400"/>
                    <a:pt x="514" y="258"/>
                  </a:cubicBezTo>
                  <a:cubicBezTo>
                    <a:pt x="514" y="116"/>
                    <a:pt x="399" y="1"/>
                    <a:pt x="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4423990" y="2734782"/>
              <a:ext cx="22307" cy="22307"/>
            </a:xfrm>
            <a:custGeom>
              <a:avLst/>
              <a:gdLst/>
              <a:ahLst/>
              <a:cxnLst/>
              <a:rect l="l" t="t" r="r" b="b"/>
              <a:pathLst>
                <a:path w="505" h="505" extrusionOk="0">
                  <a:moveTo>
                    <a:pt x="253" y="1"/>
                  </a:moveTo>
                  <a:cubicBezTo>
                    <a:pt x="113" y="1"/>
                    <a:pt x="1" y="114"/>
                    <a:pt x="1" y="252"/>
                  </a:cubicBezTo>
                  <a:cubicBezTo>
                    <a:pt x="1" y="392"/>
                    <a:pt x="113" y="504"/>
                    <a:pt x="253" y="504"/>
                  </a:cubicBezTo>
                  <a:cubicBezTo>
                    <a:pt x="391" y="504"/>
                    <a:pt x="505" y="392"/>
                    <a:pt x="505" y="252"/>
                  </a:cubicBezTo>
                  <a:cubicBezTo>
                    <a:pt x="505" y="114"/>
                    <a:pt x="391" y="1"/>
                    <a:pt x="2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4565209" y="2538302"/>
              <a:ext cx="117852" cy="213176"/>
            </a:xfrm>
            <a:custGeom>
              <a:avLst/>
              <a:gdLst/>
              <a:ahLst/>
              <a:cxnLst/>
              <a:rect l="l" t="t" r="r" b="b"/>
              <a:pathLst>
                <a:path w="2668" h="4826" extrusionOk="0">
                  <a:moveTo>
                    <a:pt x="214" y="1"/>
                  </a:moveTo>
                  <a:lnTo>
                    <a:pt x="1" y="39"/>
                  </a:lnTo>
                  <a:lnTo>
                    <a:pt x="870" y="4825"/>
                  </a:lnTo>
                  <a:lnTo>
                    <a:pt x="2668" y="570"/>
                  </a:lnTo>
                  <a:lnTo>
                    <a:pt x="2469" y="486"/>
                  </a:lnTo>
                  <a:lnTo>
                    <a:pt x="954" y="4072"/>
                  </a:lnTo>
                  <a:lnTo>
                    <a:pt x="2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4421693" y="2632567"/>
              <a:ext cx="200676" cy="118206"/>
            </a:xfrm>
            <a:custGeom>
              <a:avLst/>
              <a:gdLst/>
              <a:ahLst/>
              <a:cxnLst/>
              <a:rect l="l" t="t" r="r" b="b"/>
              <a:pathLst>
                <a:path w="4543" h="2676" extrusionOk="0">
                  <a:moveTo>
                    <a:pt x="104" y="0"/>
                  </a:moveTo>
                  <a:lnTo>
                    <a:pt x="1" y="191"/>
                  </a:lnTo>
                  <a:lnTo>
                    <a:pt x="3778" y="2232"/>
                  </a:lnTo>
                  <a:lnTo>
                    <a:pt x="298" y="2459"/>
                  </a:lnTo>
                  <a:lnTo>
                    <a:pt x="312" y="2675"/>
                  </a:lnTo>
                  <a:lnTo>
                    <a:pt x="4543" y="2398"/>
                  </a:lnTo>
                  <a:lnTo>
                    <a:pt x="1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4588356" y="2654565"/>
              <a:ext cx="207213" cy="98372"/>
            </a:xfrm>
            <a:custGeom>
              <a:avLst/>
              <a:gdLst/>
              <a:ahLst/>
              <a:cxnLst/>
              <a:rect l="l" t="t" r="r" b="b"/>
              <a:pathLst>
                <a:path w="4691" h="2227" extrusionOk="0">
                  <a:moveTo>
                    <a:pt x="3609" y="0"/>
                  </a:moveTo>
                  <a:lnTo>
                    <a:pt x="1" y="1898"/>
                  </a:lnTo>
                  <a:lnTo>
                    <a:pt x="4676" y="2226"/>
                  </a:lnTo>
                  <a:lnTo>
                    <a:pt x="4690" y="2011"/>
                  </a:lnTo>
                  <a:lnTo>
                    <a:pt x="776" y="1736"/>
                  </a:lnTo>
                  <a:lnTo>
                    <a:pt x="3710" y="192"/>
                  </a:lnTo>
                  <a:lnTo>
                    <a:pt x="3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4599841" y="2723429"/>
              <a:ext cx="140336" cy="187291"/>
            </a:xfrm>
            <a:custGeom>
              <a:avLst/>
              <a:gdLst/>
              <a:ahLst/>
              <a:cxnLst/>
              <a:rect l="l" t="t" r="r" b="b"/>
              <a:pathLst>
                <a:path w="3177" h="4240" extrusionOk="0">
                  <a:moveTo>
                    <a:pt x="1" y="0"/>
                  </a:moveTo>
                  <a:lnTo>
                    <a:pt x="306" y="4239"/>
                  </a:lnTo>
                  <a:lnTo>
                    <a:pt x="522" y="4223"/>
                  </a:lnTo>
                  <a:lnTo>
                    <a:pt x="255" y="515"/>
                  </a:lnTo>
                  <a:lnTo>
                    <a:pt x="3033" y="2980"/>
                  </a:lnTo>
                  <a:lnTo>
                    <a:pt x="3177" y="281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4456324" y="2731027"/>
              <a:ext cx="152483" cy="145062"/>
            </a:xfrm>
            <a:custGeom>
              <a:avLst/>
              <a:gdLst/>
              <a:ahLst/>
              <a:cxnLst/>
              <a:rect l="l" t="t" r="r" b="b"/>
              <a:pathLst>
                <a:path w="3452" h="3284" extrusionOk="0">
                  <a:moveTo>
                    <a:pt x="3303" y="0"/>
                  </a:moveTo>
                  <a:lnTo>
                    <a:pt x="1" y="3126"/>
                  </a:lnTo>
                  <a:lnTo>
                    <a:pt x="149" y="3283"/>
                  </a:lnTo>
                  <a:lnTo>
                    <a:pt x="3451" y="157"/>
                  </a:lnTo>
                  <a:lnTo>
                    <a:pt x="33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 name="Google Shape;460;p9"/>
          <p:cNvSpPr/>
          <p:nvPr/>
        </p:nvSpPr>
        <p:spPr>
          <a:xfrm>
            <a:off x="6657573" y="289084"/>
            <a:ext cx="124390" cy="96473"/>
          </a:xfrm>
          <a:custGeom>
            <a:avLst/>
            <a:gdLst/>
            <a:ahLst/>
            <a:cxnLst/>
            <a:rect l="l" t="t" r="r" b="b"/>
            <a:pathLst>
              <a:path w="2816" h="2184" extrusionOk="0">
                <a:moveTo>
                  <a:pt x="1408" y="0"/>
                </a:moveTo>
                <a:cubicBezTo>
                  <a:pt x="3" y="0"/>
                  <a:pt x="1" y="2184"/>
                  <a:pt x="1408" y="2184"/>
                </a:cubicBezTo>
                <a:cubicBezTo>
                  <a:pt x="2813" y="2184"/>
                  <a:pt x="2815" y="0"/>
                  <a:pt x="1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255140" y="4414556"/>
            <a:ext cx="124434" cy="96473"/>
          </a:xfrm>
          <a:custGeom>
            <a:avLst/>
            <a:gdLst/>
            <a:ahLst/>
            <a:cxnLst/>
            <a:rect l="l" t="t" r="r" b="b"/>
            <a:pathLst>
              <a:path w="2817" h="2184" extrusionOk="0">
                <a:moveTo>
                  <a:pt x="1408" y="0"/>
                </a:moveTo>
                <a:cubicBezTo>
                  <a:pt x="3" y="0"/>
                  <a:pt x="0" y="2184"/>
                  <a:pt x="1408" y="2184"/>
                </a:cubicBezTo>
                <a:cubicBezTo>
                  <a:pt x="2814" y="2184"/>
                  <a:pt x="2816" y="0"/>
                  <a:pt x="1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651030" y="1011797"/>
            <a:ext cx="124390" cy="96517"/>
          </a:xfrm>
          <a:custGeom>
            <a:avLst/>
            <a:gdLst/>
            <a:ahLst/>
            <a:cxnLst/>
            <a:rect l="l" t="t" r="r" b="b"/>
            <a:pathLst>
              <a:path w="2816" h="2185" extrusionOk="0">
                <a:moveTo>
                  <a:pt x="1408" y="1"/>
                </a:moveTo>
                <a:cubicBezTo>
                  <a:pt x="3" y="1"/>
                  <a:pt x="0" y="2184"/>
                  <a:pt x="1408" y="2184"/>
                </a:cubicBezTo>
                <a:cubicBezTo>
                  <a:pt x="2813" y="2184"/>
                  <a:pt x="2816" y="1"/>
                  <a:pt x="1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8717439" y="2138124"/>
            <a:ext cx="124346" cy="96517"/>
          </a:xfrm>
          <a:custGeom>
            <a:avLst/>
            <a:gdLst/>
            <a:ahLst/>
            <a:cxnLst/>
            <a:rect l="l" t="t" r="r" b="b"/>
            <a:pathLst>
              <a:path w="2815" h="2185" extrusionOk="0">
                <a:moveTo>
                  <a:pt x="1407" y="1"/>
                </a:moveTo>
                <a:cubicBezTo>
                  <a:pt x="2" y="1"/>
                  <a:pt x="0" y="2184"/>
                  <a:pt x="1407" y="2184"/>
                </a:cubicBezTo>
                <a:cubicBezTo>
                  <a:pt x="2812" y="2184"/>
                  <a:pt x="2815" y="1"/>
                  <a:pt x="1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931"/>
        <p:cNvGrpSpPr/>
        <p:nvPr/>
      </p:nvGrpSpPr>
      <p:grpSpPr>
        <a:xfrm>
          <a:off x="0" y="0"/>
          <a:ext cx="0" cy="0"/>
          <a:chOff x="0" y="0"/>
          <a:chExt cx="0" cy="0"/>
        </a:xfrm>
      </p:grpSpPr>
      <p:grpSp>
        <p:nvGrpSpPr>
          <p:cNvPr id="1932" name="Google Shape;1932;p35"/>
          <p:cNvGrpSpPr/>
          <p:nvPr/>
        </p:nvGrpSpPr>
        <p:grpSpPr>
          <a:xfrm>
            <a:off x="-12700" y="3175"/>
            <a:ext cx="9220200" cy="5200800"/>
            <a:chOff x="-12700" y="3175"/>
            <a:chExt cx="9220200" cy="5200800"/>
          </a:xfrm>
        </p:grpSpPr>
        <p:cxnSp>
          <p:nvCxnSpPr>
            <p:cNvPr id="1933" name="Google Shape;1933;p35"/>
            <p:cNvCxnSpPr/>
            <p:nvPr/>
          </p:nvCxnSpPr>
          <p:spPr>
            <a:xfrm>
              <a:off x="71221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34" name="Google Shape;1934;p35"/>
            <p:cNvCxnSpPr/>
            <p:nvPr/>
          </p:nvCxnSpPr>
          <p:spPr>
            <a:xfrm>
              <a:off x="156994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35" name="Google Shape;1935;p35"/>
            <p:cNvCxnSpPr/>
            <p:nvPr/>
          </p:nvCxnSpPr>
          <p:spPr>
            <a:xfrm>
              <a:off x="242767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36" name="Google Shape;1936;p35"/>
            <p:cNvCxnSpPr/>
            <p:nvPr/>
          </p:nvCxnSpPr>
          <p:spPr>
            <a:xfrm>
              <a:off x="328540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37" name="Google Shape;1937;p35"/>
            <p:cNvCxnSpPr/>
            <p:nvPr/>
          </p:nvCxnSpPr>
          <p:spPr>
            <a:xfrm>
              <a:off x="414313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38" name="Google Shape;1938;p35"/>
            <p:cNvCxnSpPr/>
            <p:nvPr/>
          </p:nvCxnSpPr>
          <p:spPr>
            <a:xfrm>
              <a:off x="500086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39" name="Google Shape;1939;p35"/>
            <p:cNvCxnSpPr/>
            <p:nvPr/>
          </p:nvCxnSpPr>
          <p:spPr>
            <a:xfrm>
              <a:off x="585859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40" name="Google Shape;1940;p35"/>
            <p:cNvCxnSpPr/>
            <p:nvPr/>
          </p:nvCxnSpPr>
          <p:spPr>
            <a:xfrm>
              <a:off x="671632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41" name="Google Shape;1941;p35"/>
            <p:cNvCxnSpPr/>
            <p:nvPr/>
          </p:nvCxnSpPr>
          <p:spPr>
            <a:xfrm>
              <a:off x="7574057"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42" name="Google Shape;1942;p35"/>
            <p:cNvCxnSpPr/>
            <p:nvPr/>
          </p:nvCxnSpPr>
          <p:spPr>
            <a:xfrm>
              <a:off x="8431788"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43" name="Google Shape;1943;p35"/>
            <p:cNvCxnSpPr/>
            <p:nvPr/>
          </p:nvCxnSpPr>
          <p:spPr>
            <a:xfrm>
              <a:off x="-12700" y="67615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944" name="Google Shape;1944;p35"/>
            <p:cNvCxnSpPr/>
            <p:nvPr/>
          </p:nvCxnSpPr>
          <p:spPr>
            <a:xfrm>
              <a:off x="-12700" y="143439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945" name="Google Shape;1945;p35"/>
            <p:cNvCxnSpPr/>
            <p:nvPr/>
          </p:nvCxnSpPr>
          <p:spPr>
            <a:xfrm>
              <a:off x="-12700" y="219263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946" name="Google Shape;1946;p35"/>
            <p:cNvCxnSpPr/>
            <p:nvPr/>
          </p:nvCxnSpPr>
          <p:spPr>
            <a:xfrm>
              <a:off x="-12700" y="295087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947" name="Google Shape;1947;p35"/>
            <p:cNvCxnSpPr/>
            <p:nvPr/>
          </p:nvCxnSpPr>
          <p:spPr>
            <a:xfrm>
              <a:off x="-12700" y="370911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948" name="Google Shape;1948;p35"/>
            <p:cNvCxnSpPr/>
            <p:nvPr/>
          </p:nvCxnSpPr>
          <p:spPr>
            <a:xfrm>
              <a:off x="-12700" y="4467350"/>
              <a:ext cx="9220200" cy="0"/>
            </a:xfrm>
            <a:prstGeom prst="straightConnector1">
              <a:avLst/>
            </a:prstGeom>
            <a:noFill/>
            <a:ln w="9525" cap="flat" cmpd="sng">
              <a:solidFill>
                <a:schemeClr val="accent4"/>
              </a:solidFill>
              <a:prstDash val="solid"/>
              <a:round/>
              <a:headEnd type="none" w="med" len="med"/>
              <a:tailEnd type="none" w="med" len="med"/>
            </a:ln>
          </p:spPr>
        </p:cxnSp>
      </p:grpSp>
      <p:sp>
        <p:nvSpPr>
          <p:cNvPr id="1949" name="Google Shape;1949;p35"/>
          <p:cNvSpPr/>
          <p:nvPr/>
        </p:nvSpPr>
        <p:spPr>
          <a:xfrm flipH="1">
            <a:off x="-2468187" y="-934175"/>
            <a:ext cx="6724637" cy="6410447"/>
          </a:xfrm>
          <a:custGeom>
            <a:avLst/>
            <a:gdLst/>
            <a:ahLst/>
            <a:cxnLst/>
            <a:rect l="l" t="t" r="r" b="b"/>
            <a:pathLst>
              <a:path w="62925" h="59985" extrusionOk="0">
                <a:moveTo>
                  <a:pt x="26629" y="0"/>
                </a:moveTo>
                <a:cubicBezTo>
                  <a:pt x="21479" y="0"/>
                  <a:pt x="16360" y="610"/>
                  <a:pt x="11417" y="2063"/>
                </a:cubicBezTo>
                <a:cubicBezTo>
                  <a:pt x="7915" y="3094"/>
                  <a:pt x="4284" y="4755"/>
                  <a:pt x="2520" y="7955"/>
                </a:cubicBezTo>
                <a:cubicBezTo>
                  <a:pt x="1" y="12528"/>
                  <a:pt x="2357" y="18411"/>
                  <a:pt x="6023" y="22126"/>
                </a:cubicBezTo>
                <a:cubicBezTo>
                  <a:pt x="8440" y="24577"/>
                  <a:pt x="11650" y="27016"/>
                  <a:pt x="11571" y="30458"/>
                </a:cubicBezTo>
                <a:cubicBezTo>
                  <a:pt x="11504" y="33340"/>
                  <a:pt x="9074" y="36416"/>
                  <a:pt x="10701" y="38794"/>
                </a:cubicBezTo>
                <a:cubicBezTo>
                  <a:pt x="11155" y="39460"/>
                  <a:pt x="11867" y="39909"/>
                  <a:pt x="12611" y="40215"/>
                </a:cubicBezTo>
                <a:cubicBezTo>
                  <a:pt x="13734" y="40677"/>
                  <a:pt x="14918" y="40845"/>
                  <a:pt x="16135" y="40845"/>
                </a:cubicBezTo>
                <a:cubicBezTo>
                  <a:pt x="19356" y="40845"/>
                  <a:pt x="22801" y="39670"/>
                  <a:pt x="25931" y="39670"/>
                </a:cubicBezTo>
                <a:cubicBezTo>
                  <a:pt x="27515" y="39670"/>
                  <a:pt x="29018" y="39971"/>
                  <a:pt x="30369" y="40878"/>
                </a:cubicBezTo>
                <a:cubicBezTo>
                  <a:pt x="32521" y="42321"/>
                  <a:pt x="33571" y="44969"/>
                  <a:pt x="33891" y="47543"/>
                </a:cubicBezTo>
                <a:cubicBezTo>
                  <a:pt x="34210" y="50116"/>
                  <a:pt x="33925" y="52724"/>
                  <a:pt x="34037" y="55315"/>
                </a:cubicBezTo>
                <a:cubicBezTo>
                  <a:pt x="34086" y="56461"/>
                  <a:pt x="34248" y="57685"/>
                  <a:pt x="35006" y="58546"/>
                </a:cubicBezTo>
                <a:cubicBezTo>
                  <a:pt x="35938" y="59602"/>
                  <a:pt x="37698" y="59984"/>
                  <a:pt x="39586" y="59984"/>
                </a:cubicBezTo>
                <a:cubicBezTo>
                  <a:pt x="41944" y="59984"/>
                  <a:pt x="44501" y="59387"/>
                  <a:pt x="45885" y="58760"/>
                </a:cubicBezTo>
                <a:cubicBezTo>
                  <a:pt x="48251" y="57688"/>
                  <a:pt x="48904" y="56096"/>
                  <a:pt x="49359" y="53673"/>
                </a:cubicBezTo>
                <a:cubicBezTo>
                  <a:pt x="50767" y="46190"/>
                  <a:pt x="54549" y="39939"/>
                  <a:pt x="57994" y="33172"/>
                </a:cubicBezTo>
                <a:cubicBezTo>
                  <a:pt x="59465" y="30282"/>
                  <a:pt x="60951" y="27355"/>
                  <a:pt x="61691" y="24198"/>
                </a:cubicBezTo>
                <a:cubicBezTo>
                  <a:pt x="62925" y="18946"/>
                  <a:pt x="61865" y="13047"/>
                  <a:pt x="58316" y="8988"/>
                </a:cubicBezTo>
                <a:cubicBezTo>
                  <a:pt x="54627" y="4770"/>
                  <a:pt x="48910" y="3021"/>
                  <a:pt x="43429" y="1878"/>
                </a:cubicBezTo>
                <a:cubicBezTo>
                  <a:pt x="37919" y="728"/>
                  <a:pt x="32256" y="0"/>
                  <a:pt x="26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5"/>
          <p:cNvSpPr/>
          <p:nvPr/>
        </p:nvSpPr>
        <p:spPr>
          <a:xfrm>
            <a:off x="7068975" y="4180407"/>
            <a:ext cx="2451332" cy="1295877"/>
          </a:xfrm>
          <a:custGeom>
            <a:avLst/>
            <a:gdLst/>
            <a:ahLst/>
            <a:cxnLst/>
            <a:rect l="l" t="t" r="r" b="b"/>
            <a:pathLst>
              <a:path w="181917" h="96169" extrusionOk="0">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5"/>
          <p:cNvSpPr txBox="1">
            <a:spLocks noGrp="1"/>
          </p:cNvSpPr>
          <p:nvPr>
            <p:ph type="title"/>
          </p:nvPr>
        </p:nvSpPr>
        <p:spPr>
          <a:xfrm>
            <a:off x="2496150" y="848300"/>
            <a:ext cx="4151700" cy="13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10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52" name="Google Shape;1952;p35"/>
          <p:cNvSpPr txBox="1">
            <a:spLocks noGrp="1"/>
          </p:cNvSpPr>
          <p:nvPr>
            <p:ph type="subTitle" idx="1"/>
          </p:nvPr>
        </p:nvSpPr>
        <p:spPr>
          <a:xfrm>
            <a:off x="2967000" y="2030525"/>
            <a:ext cx="3210000" cy="105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53" name="Google Shape;1953;p35"/>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Assistant"/>
                <a:ea typeface="Assistant"/>
                <a:cs typeface="Assistant"/>
                <a:sym typeface="Assistant"/>
              </a:rPr>
              <a:t>CREDITS:</a:t>
            </a:r>
            <a:r>
              <a:rPr lang="en" sz="1200">
                <a:solidFill>
                  <a:schemeClr val="dk1"/>
                </a:solidFill>
                <a:latin typeface="Assistant"/>
                <a:ea typeface="Assistant"/>
                <a:cs typeface="Assistant"/>
                <a:sym typeface="Assistant"/>
              </a:rPr>
              <a:t> This presentation template was created by </a:t>
            </a:r>
            <a:r>
              <a:rPr lang="en" sz="1200" b="1" u="sng">
                <a:solidFill>
                  <a:schemeClr val="hlink"/>
                </a:solidFill>
                <a:latin typeface="Assistant"/>
                <a:ea typeface="Assistant"/>
                <a:cs typeface="Assistant"/>
                <a:sym typeface="Assistant"/>
                <a:hlinkClick r:id="rId2"/>
              </a:rPr>
              <a:t>Slidesgo</a:t>
            </a:r>
            <a:r>
              <a:rPr lang="en" sz="1200">
                <a:solidFill>
                  <a:schemeClr val="dk1"/>
                </a:solidFill>
                <a:latin typeface="Assistant"/>
                <a:ea typeface="Assistant"/>
                <a:cs typeface="Assistant"/>
                <a:sym typeface="Assistant"/>
              </a:rPr>
              <a:t>, and includes icons by </a:t>
            </a:r>
            <a:r>
              <a:rPr lang="en" sz="1200" b="1" u="sng">
                <a:solidFill>
                  <a:schemeClr val="dk1"/>
                </a:solidFill>
                <a:latin typeface="Assistant"/>
                <a:ea typeface="Assistant"/>
                <a:cs typeface="Assistant"/>
                <a:sym typeface="Assistant"/>
                <a:hlinkClick r:id="rId3">
                  <a:extLst>
                    <a:ext uri="{A12FA001-AC4F-418D-AE19-62706E023703}">
                      <ahyp:hlinkClr xmlns="" xmlns:ahyp="http://schemas.microsoft.com/office/drawing/2018/hyperlinkcolor" val="tx"/>
                    </a:ext>
                  </a:extLst>
                </a:hlinkClick>
              </a:rPr>
              <a:t>Flaticon</a:t>
            </a:r>
            <a:r>
              <a:rPr lang="en" sz="1200">
                <a:solidFill>
                  <a:schemeClr val="dk1"/>
                </a:solidFill>
                <a:latin typeface="Assistant"/>
                <a:ea typeface="Assistant"/>
                <a:cs typeface="Assistant"/>
                <a:sym typeface="Assistant"/>
              </a:rPr>
              <a:t>, and infographics &amp; images by </a:t>
            </a:r>
            <a:r>
              <a:rPr lang="en" sz="1200" b="1" u="sng">
                <a:solidFill>
                  <a:schemeClr val="dk1"/>
                </a:solidFill>
                <a:latin typeface="Assistant"/>
                <a:ea typeface="Assistant"/>
                <a:cs typeface="Assistant"/>
                <a:sym typeface="Assistant"/>
                <a:hlinkClick r:id="rId4">
                  <a:extLst>
                    <a:ext uri="{A12FA001-AC4F-418D-AE19-62706E023703}">
                      <ahyp:hlinkClr xmlns="" xmlns:ahyp="http://schemas.microsoft.com/office/drawing/2018/hyperlinkcolor" val="tx"/>
                    </a:ext>
                  </a:extLst>
                </a:hlinkClick>
              </a:rPr>
              <a:t>Freepik</a:t>
            </a:r>
            <a:r>
              <a:rPr lang="en" sz="1200" u="sng">
                <a:solidFill>
                  <a:schemeClr val="dk1"/>
                </a:solidFill>
                <a:latin typeface="Assistant"/>
                <a:ea typeface="Assistant"/>
                <a:cs typeface="Assistant"/>
                <a:sym typeface="Assistant"/>
              </a:rPr>
              <a:t> </a:t>
            </a:r>
            <a:endParaRPr sz="1200" b="1" u="sng">
              <a:solidFill>
                <a:schemeClr val="dk1"/>
              </a:solidFill>
              <a:latin typeface="Assistant"/>
              <a:ea typeface="Assistant"/>
              <a:cs typeface="Assistant"/>
              <a:sym typeface="Assistant"/>
            </a:endParaRPr>
          </a:p>
        </p:txBody>
      </p:sp>
      <p:grpSp>
        <p:nvGrpSpPr>
          <p:cNvPr id="1954" name="Google Shape;1954;p35"/>
          <p:cNvGrpSpPr/>
          <p:nvPr/>
        </p:nvGrpSpPr>
        <p:grpSpPr>
          <a:xfrm>
            <a:off x="8528497" y="3431384"/>
            <a:ext cx="502241" cy="499193"/>
            <a:chOff x="5275459" y="1221034"/>
            <a:chExt cx="502241" cy="499193"/>
          </a:xfrm>
        </p:grpSpPr>
        <p:sp>
          <p:nvSpPr>
            <p:cNvPr id="1955" name="Google Shape;1955;p35"/>
            <p:cNvSpPr/>
            <p:nvPr/>
          </p:nvSpPr>
          <p:spPr>
            <a:xfrm>
              <a:off x="5377277" y="1346352"/>
              <a:ext cx="288049" cy="288005"/>
            </a:xfrm>
            <a:custGeom>
              <a:avLst/>
              <a:gdLst/>
              <a:ahLst/>
              <a:cxnLst/>
              <a:rect l="l" t="t" r="r" b="b"/>
              <a:pathLst>
                <a:path w="6521" h="6520" extrusionOk="0">
                  <a:moveTo>
                    <a:pt x="3261" y="0"/>
                  </a:moveTo>
                  <a:cubicBezTo>
                    <a:pt x="1461" y="0"/>
                    <a:pt x="1" y="1460"/>
                    <a:pt x="1" y="3261"/>
                  </a:cubicBezTo>
                  <a:cubicBezTo>
                    <a:pt x="1" y="5061"/>
                    <a:pt x="1461" y="6520"/>
                    <a:pt x="3261" y="6520"/>
                  </a:cubicBezTo>
                  <a:cubicBezTo>
                    <a:pt x="5060" y="6520"/>
                    <a:pt x="6520" y="5061"/>
                    <a:pt x="6520" y="3261"/>
                  </a:cubicBezTo>
                  <a:cubicBezTo>
                    <a:pt x="6520" y="1460"/>
                    <a:pt x="5060" y="0"/>
                    <a:pt x="32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5"/>
            <p:cNvSpPr/>
            <p:nvPr/>
          </p:nvSpPr>
          <p:spPr>
            <a:xfrm>
              <a:off x="5447555" y="1221034"/>
              <a:ext cx="60781" cy="60781"/>
            </a:xfrm>
            <a:custGeom>
              <a:avLst/>
              <a:gdLst/>
              <a:ahLst/>
              <a:cxnLst/>
              <a:rect l="l" t="t" r="r" b="b"/>
              <a:pathLst>
                <a:path w="1376" h="1376" extrusionOk="0">
                  <a:moveTo>
                    <a:pt x="688" y="0"/>
                  </a:moveTo>
                  <a:cubicBezTo>
                    <a:pt x="308" y="0"/>
                    <a:pt x="0" y="308"/>
                    <a:pt x="0" y="688"/>
                  </a:cubicBezTo>
                  <a:cubicBezTo>
                    <a:pt x="0" y="1067"/>
                    <a:pt x="308" y="1375"/>
                    <a:pt x="688" y="1375"/>
                  </a:cubicBezTo>
                  <a:cubicBezTo>
                    <a:pt x="1067" y="1375"/>
                    <a:pt x="1375" y="1067"/>
                    <a:pt x="1375" y="688"/>
                  </a:cubicBezTo>
                  <a:cubicBezTo>
                    <a:pt x="1375" y="308"/>
                    <a:pt x="1067" y="0"/>
                    <a:pt x="6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5"/>
            <p:cNvSpPr/>
            <p:nvPr/>
          </p:nvSpPr>
          <p:spPr>
            <a:xfrm>
              <a:off x="5318527" y="1634312"/>
              <a:ext cx="49252" cy="49297"/>
            </a:xfrm>
            <a:custGeom>
              <a:avLst/>
              <a:gdLst/>
              <a:ahLst/>
              <a:cxnLst/>
              <a:rect l="l" t="t" r="r" b="b"/>
              <a:pathLst>
                <a:path w="1115" h="1116" extrusionOk="0">
                  <a:moveTo>
                    <a:pt x="557" y="1"/>
                  </a:moveTo>
                  <a:cubicBezTo>
                    <a:pt x="250" y="1"/>
                    <a:pt x="0" y="250"/>
                    <a:pt x="0" y="558"/>
                  </a:cubicBezTo>
                  <a:cubicBezTo>
                    <a:pt x="0" y="866"/>
                    <a:pt x="250" y="1116"/>
                    <a:pt x="557" y="1116"/>
                  </a:cubicBezTo>
                  <a:cubicBezTo>
                    <a:pt x="865" y="1116"/>
                    <a:pt x="1114" y="866"/>
                    <a:pt x="1114" y="558"/>
                  </a:cubicBezTo>
                  <a:cubicBezTo>
                    <a:pt x="1114" y="250"/>
                    <a:pt x="865" y="1"/>
                    <a:pt x="5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5"/>
            <p:cNvSpPr/>
            <p:nvPr/>
          </p:nvSpPr>
          <p:spPr>
            <a:xfrm>
              <a:off x="5665281" y="1616246"/>
              <a:ext cx="33306" cy="33262"/>
            </a:xfrm>
            <a:custGeom>
              <a:avLst/>
              <a:gdLst/>
              <a:ahLst/>
              <a:cxnLst/>
              <a:rect l="l" t="t" r="r" b="b"/>
              <a:pathLst>
                <a:path w="754" h="753" extrusionOk="0">
                  <a:moveTo>
                    <a:pt x="377" y="0"/>
                  </a:moveTo>
                  <a:cubicBezTo>
                    <a:pt x="169" y="0"/>
                    <a:pt x="0" y="168"/>
                    <a:pt x="0" y="376"/>
                  </a:cubicBezTo>
                  <a:cubicBezTo>
                    <a:pt x="0" y="583"/>
                    <a:pt x="169" y="752"/>
                    <a:pt x="377" y="752"/>
                  </a:cubicBezTo>
                  <a:cubicBezTo>
                    <a:pt x="584" y="752"/>
                    <a:pt x="753" y="583"/>
                    <a:pt x="753" y="376"/>
                  </a:cubicBezTo>
                  <a:cubicBezTo>
                    <a:pt x="753" y="168"/>
                    <a:pt x="584" y="0"/>
                    <a:pt x="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5"/>
            <p:cNvSpPr/>
            <p:nvPr/>
          </p:nvSpPr>
          <p:spPr>
            <a:xfrm>
              <a:off x="5681890" y="1381646"/>
              <a:ext cx="31893" cy="31848"/>
            </a:xfrm>
            <a:custGeom>
              <a:avLst/>
              <a:gdLst/>
              <a:ahLst/>
              <a:cxnLst/>
              <a:rect l="l" t="t" r="r" b="b"/>
              <a:pathLst>
                <a:path w="722" h="721" extrusionOk="0">
                  <a:moveTo>
                    <a:pt x="360" y="0"/>
                  </a:moveTo>
                  <a:cubicBezTo>
                    <a:pt x="162" y="0"/>
                    <a:pt x="1" y="161"/>
                    <a:pt x="1" y="360"/>
                  </a:cubicBezTo>
                  <a:cubicBezTo>
                    <a:pt x="1" y="559"/>
                    <a:pt x="162" y="720"/>
                    <a:pt x="360" y="720"/>
                  </a:cubicBezTo>
                  <a:cubicBezTo>
                    <a:pt x="560" y="720"/>
                    <a:pt x="721" y="559"/>
                    <a:pt x="721" y="360"/>
                  </a:cubicBezTo>
                  <a:cubicBezTo>
                    <a:pt x="721" y="161"/>
                    <a:pt x="560" y="0"/>
                    <a:pt x="3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5"/>
            <p:cNvSpPr/>
            <p:nvPr/>
          </p:nvSpPr>
          <p:spPr>
            <a:xfrm>
              <a:off x="5275459" y="1346484"/>
              <a:ext cx="48369" cy="48369"/>
            </a:xfrm>
            <a:custGeom>
              <a:avLst/>
              <a:gdLst/>
              <a:ahLst/>
              <a:cxnLst/>
              <a:rect l="l" t="t" r="r" b="b"/>
              <a:pathLst>
                <a:path w="1095" h="1095" extrusionOk="0">
                  <a:moveTo>
                    <a:pt x="548" y="1"/>
                  </a:moveTo>
                  <a:cubicBezTo>
                    <a:pt x="246" y="1"/>
                    <a:pt x="1" y="245"/>
                    <a:pt x="1" y="548"/>
                  </a:cubicBezTo>
                  <a:cubicBezTo>
                    <a:pt x="1" y="849"/>
                    <a:pt x="246" y="1094"/>
                    <a:pt x="548" y="1094"/>
                  </a:cubicBezTo>
                  <a:cubicBezTo>
                    <a:pt x="850" y="1094"/>
                    <a:pt x="1094" y="849"/>
                    <a:pt x="1094" y="548"/>
                  </a:cubicBezTo>
                  <a:cubicBezTo>
                    <a:pt x="1094" y="245"/>
                    <a:pt x="850" y="1"/>
                    <a:pt x="5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5"/>
            <p:cNvSpPr/>
            <p:nvPr/>
          </p:nvSpPr>
          <p:spPr>
            <a:xfrm>
              <a:off x="5728360" y="1481961"/>
              <a:ext cx="49341" cy="49341"/>
            </a:xfrm>
            <a:custGeom>
              <a:avLst/>
              <a:gdLst/>
              <a:ahLst/>
              <a:cxnLst/>
              <a:rect l="l" t="t" r="r" b="b"/>
              <a:pathLst>
                <a:path w="1117" h="1117" extrusionOk="0">
                  <a:moveTo>
                    <a:pt x="559" y="0"/>
                  </a:moveTo>
                  <a:cubicBezTo>
                    <a:pt x="251" y="0"/>
                    <a:pt x="0" y="251"/>
                    <a:pt x="0" y="558"/>
                  </a:cubicBezTo>
                  <a:cubicBezTo>
                    <a:pt x="0" y="867"/>
                    <a:pt x="251" y="1116"/>
                    <a:pt x="559" y="1116"/>
                  </a:cubicBezTo>
                  <a:cubicBezTo>
                    <a:pt x="867" y="1116"/>
                    <a:pt x="1117" y="867"/>
                    <a:pt x="1117" y="558"/>
                  </a:cubicBezTo>
                  <a:cubicBezTo>
                    <a:pt x="1117" y="251"/>
                    <a:pt x="867" y="0"/>
                    <a:pt x="5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5"/>
            <p:cNvSpPr/>
            <p:nvPr/>
          </p:nvSpPr>
          <p:spPr>
            <a:xfrm>
              <a:off x="5521235" y="1689263"/>
              <a:ext cx="30965" cy="30965"/>
            </a:xfrm>
            <a:custGeom>
              <a:avLst/>
              <a:gdLst/>
              <a:ahLst/>
              <a:cxnLst/>
              <a:rect l="l" t="t" r="r" b="b"/>
              <a:pathLst>
                <a:path w="701" h="701" extrusionOk="0">
                  <a:moveTo>
                    <a:pt x="352" y="0"/>
                  </a:moveTo>
                  <a:cubicBezTo>
                    <a:pt x="158" y="0"/>
                    <a:pt x="1" y="157"/>
                    <a:pt x="1" y="351"/>
                  </a:cubicBezTo>
                  <a:cubicBezTo>
                    <a:pt x="1" y="544"/>
                    <a:pt x="158" y="700"/>
                    <a:pt x="352" y="700"/>
                  </a:cubicBezTo>
                  <a:cubicBezTo>
                    <a:pt x="544" y="700"/>
                    <a:pt x="701" y="544"/>
                    <a:pt x="701" y="351"/>
                  </a:cubicBezTo>
                  <a:cubicBezTo>
                    <a:pt x="701" y="157"/>
                    <a:pt x="544" y="0"/>
                    <a:pt x="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5"/>
            <p:cNvSpPr/>
            <p:nvPr/>
          </p:nvSpPr>
          <p:spPr>
            <a:xfrm>
              <a:off x="5596814" y="1264986"/>
              <a:ext cx="27740" cy="27696"/>
            </a:xfrm>
            <a:custGeom>
              <a:avLst/>
              <a:gdLst/>
              <a:ahLst/>
              <a:cxnLst/>
              <a:rect l="l" t="t" r="r" b="b"/>
              <a:pathLst>
                <a:path w="628" h="627" extrusionOk="0">
                  <a:moveTo>
                    <a:pt x="314" y="0"/>
                  </a:moveTo>
                  <a:cubicBezTo>
                    <a:pt x="141" y="0"/>
                    <a:pt x="1" y="140"/>
                    <a:pt x="1" y="313"/>
                  </a:cubicBezTo>
                  <a:cubicBezTo>
                    <a:pt x="1" y="487"/>
                    <a:pt x="141" y="626"/>
                    <a:pt x="314" y="626"/>
                  </a:cubicBezTo>
                  <a:cubicBezTo>
                    <a:pt x="487" y="626"/>
                    <a:pt x="628" y="487"/>
                    <a:pt x="628" y="313"/>
                  </a:cubicBezTo>
                  <a:cubicBezTo>
                    <a:pt x="628" y="140"/>
                    <a:pt x="487" y="0"/>
                    <a:pt x="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5"/>
            <p:cNvSpPr/>
            <p:nvPr/>
          </p:nvSpPr>
          <p:spPr>
            <a:xfrm>
              <a:off x="5299621" y="1490354"/>
              <a:ext cx="27254" cy="27210"/>
            </a:xfrm>
            <a:custGeom>
              <a:avLst/>
              <a:gdLst/>
              <a:ahLst/>
              <a:cxnLst/>
              <a:rect l="l" t="t" r="r" b="b"/>
              <a:pathLst>
                <a:path w="617" h="616" extrusionOk="0">
                  <a:moveTo>
                    <a:pt x="308" y="1"/>
                  </a:moveTo>
                  <a:cubicBezTo>
                    <a:pt x="139" y="1"/>
                    <a:pt x="1" y="138"/>
                    <a:pt x="1" y="308"/>
                  </a:cubicBezTo>
                  <a:cubicBezTo>
                    <a:pt x="1" y="478"/>
                    <a:pt x="139" y="616"/>
                    <a:pt x="308" y="616"/>
                  </a:cubicBezTo>
                  <a:cubicBezTo>
                    <a:pt x="478" y="616"/>
                    <a:pt x="616" y="478"/>
                    <a:pt x="616" y="308"/>
                  </a:cubicBezTo>
                  <a:cubicBezTo>
                    <a:pt x="616" y="138"/>
                    <a:pt x="478" y="1"/>
                    <a:pt x="3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5"/>
            <p:cNvSpPr/>
            <p:nvPr/>
          </p:nvSpPr>
          <p:spPr>
            <a:xfrm>
              <a:off x="5472159" y="1250321"/>
              <a:ext cx="143958" cy="260397"/>
            </a:xfrm>
            <a:custGeom>
              <a:avLst/>
              <a:gdLst/>
              <a:ahLst/>
              <a:cxnLst/>
              <a:rect l="l" t="t" r="r" b="b"/>
              <a:pathLst>
                <a:path w="3259" h="5895" extrusionOk="0">
                  <a:moveTo>
                    <a:pt x="260" y="1"/>
                  </a:moveTo>
                  <a:lnTo>
                    <a:pt x="0" y="49"/>
                  </a:lnTo>
                  <a:lnTo>
                    <a:pt x="1062" y="5894"/>
                  </a:lnTo>
                  <a:lnTo>
                    <a:pt x="3258" y="696"/>
                  </a:lnTo>
                  <a:lnTo>
                    <a:pt x="3014" y="594"/>
                  </a:lnTo>
                  <a:lnTo>
                    <a:pt x="1163" y="4974"/>
                  </a:lnTo>
                  <a:lnTo>
                    <a:pt x="2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5"/>
            <p:cNvSpPr/>
            <p:nvPr/>
          </p:nvSpPr>
          <p:spPr>
            <a:xfrm>
              <a:off x="5296883" y="1365478"/>
              <a:ext cx="245069" cy="144312"/>
            </a:xfrm>
            <a:custGeom>
              <a:avLst/>
              <a:gdLst/>
              <a:ahLst/>
              <a:cxnLst/>
              <a:rect l="l" t="t" r="r" b="b"/>
              <a:pathLst>
                <a:path w="5548" h="3267" extrusionOk="0">
                  <a:moveTo>
                    <a:pt x="126" y="1"/>
                  </a:moveTo>
                  <a:lnTo>
                    <a:pt x="0" y="233"/>
                  </a:lnTo>
                  <a:lnTo>
                    <a:pt x="4614" y="2726"/>
                  </a:lnTo>
                  <a:lnTo>
                    <a:pt x="362" y="3004"/>
                  </a:lnTo>
                  <a:lnTo>
                    <a:pt x="379" y="3267"/>
                  </a:lnTo>
                  <a:lnTo>
                    <a:pt x="5547" y="2930"/>
                  </a:lnTo>
                  <a:lnTo>
                    <a:pt x="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5"/>
            <p:cNvSpPr/>
            <p:nvPr/>
          </p:nvSpPr>
          <p:spPr>
            <a:xfrm>
              <a:off x="5500430" y="1392335"/>
              <a:ext cx="253020" cy="120149"/>
            </a:xfrm>
            <a:custGeom>
              <a:avLst/>
              <a:gdLst/>
              <a:ahLst/>
              <a:cxnLst/>
              <a:rect l="l" t="t" r="r" b="b"/>
              <a:pathLst>
                <a:path w="5728" h="2720" extrusionOk="0">
                  <a:moveTo>
                    <a:pt x="4407" y="1"/>
                  </a:moveTo>
                  <a:lnTo>
                    <a:pt x="0" y="2318"/>
                  </a:lnTo>
                  <a:lnTo>
                    <a:pt x="5710" y="2720"/>
                  </a:lnTo>
                  <a:lnTo>
                    <a:pt x="5728" y="2456"/>
                  </a:lnTo>
                  <a:lnTo>
                    <a:pt x="945" y="2120"/>
                  </a:lnTo>
                  <a:lnTo>
                    <a:pt x="4531" y="236"/>
                  </a:lnTo>
                  <a:lnTo>
                    <a:pt x="4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5"/>
            <p:cNvSpPr/>
            <p:nvPr/>
          </p:nvSpPr>
          <p:spPr>
            <a:xfrm>
              <a:off x="5514432" y="1476484"/>
              <a:ext cx="171389" cy="228681"/>
            </a:xfrm>
            <a:custGeom>
              <a:avLst/>
              <a:gdLst/>
              <a:ahLst/>
              <a:cxnLst/>
              <a:rect l="l" t="t" r="r" b="b"/>
              <a:pathLst>
                <a:path w="3880" h="5177" extrusionOk="0">
                  <a:moveTo>
                    <a:pt x="1" y="0"/>
                  </a:moveTo>
                  <a:lnTo>
                    <a:pt x="374" y="5177"/>
                  </a:lnTo>
                  <a:lnTo>
                    <a:pt x="637" y="5157"/>
                  </a:lnTo>
                  <a:lnTo>
                    <a:pt x="310" y="629"/>
                  </a:lnTo>
                  <a:lnTo>
                    <a:pt x="310" y="629"/>
                  </a:lnTo>
                  <a:lnTo>
                    <a:pt x="3703" y="3638"/>
                  </a:lnTo>
                  <a:lnTo>
                    <a:pt x="3879" y="344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5"/>
            <p:cNvSpPr/>
            <p:nvPr/>
          </p:nvSpPr>
          <p:spPr>
            <a:xfrm>
              <a:off x="5339067" y="1485804"/>
              <a:ext cx="186187" cy="177176"/>
            </a:xfrm>
            <a:custGeom>
              <a:avLst/>
              <a:gdLst/>
              <a:ahLst/>
              <a:cxnLst/>
              <a:rect l="l" t="t" r="r" b="b"/>
              <a:pathLst>
                <a:path w="4215" h="4011" extrusionOk="0">
                  <a:moveTo>
                    <a:pt x="4033" y="0"/>
                  </a:moveTo>
                  <a:lnTo>
                    <a:pt x="0" y="3818"/>
                  </a:lnTo>
                  <a:lnTo>
                    <a:pt x="182" y="4011"/>
                  </a:lnTo>
                  <a:lnTo>
                    <a:pt x="4215" y="192"/>
                  </a:lnTo>
                  <a:lnTo>
                    <a:pt x="40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0" name="Google Shape;1970;p35"/>
          <p:cNvSpPr/>
          <p:nvPr/>
        </p:nvSpPr>
        <p:spPr>
          <a:xfrm>
            <a:off x="8717451" y="1386736"/>
            <a:ext cx="124346" cy="96517"/>
          </a:xfrm>
          <a:custGeom>
            <a:avLst/>
            <a:gdLst/>
            <a:ahLst/>
            <a:cxnLst/>
            <a:rect l="l" t="t" r="r" b="b"/>
            <a:pathLst>
              <a:path w="2815" h="2185" extrusionOk="0">
                <a:moveTo>
                  <a:pt x="1407" y="1"/>
                </a:moveTo>
                <a:cubicBezTo>
                  <a:pt x="2" y="1"/>
                  <a:pt x="0" y="2184"/>
                  <a:pt x="1407" y="2184"/>
                </a:cubicBezTo>
                <a:cubicBezTo>
                  <a:pt x="2812" y="2184"/>
                  <a:pt x="2815" y="1"/>
                  <a:pt x="14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71"/>
        <p:cNvGrpSpPr/>
        <p:nvPr/>
      </p:nvGrpSpPr>
      <p:grpSpPr>
        <a:xfrm>
          <a:off x="0" y="0"/>
          <a:ext cx="0" cy="0"/>
          <a:chOff x="0" y="0"/>
          <a:chExt cx="0" cy="0"/>
        </a:xfrm>
      </p:grpSpPr>
      <p:grpSp>
        <p:nvGrpSpPr>
          <p:cNvPr id="1972" name="Google Shape;1972;p36"/>
          <p:cNvGrpSpPr/>
          <p:nvPr/>
        </p:nvGrpSpPr>
        <p:grpSpPr>
          <a:xfrm>
            <a:off x="-12700" y="3175"/>
            <a:ext cx="9220200" cy="5200800"/>
            <a:chOff x="-12700" y="3175"/>
            <a:chExt cx="9220200" cy="5200800"/>
          </a:xfrm>
        </p:grpSpPr>
        <p:cxnSp>
          <p:nvCxnSpPr>
            <p:cNvPr id="1973" name="Google Shape;1973;p36"/>
            <p:cNvCxnSpPr/>
            <p:nvPr/>
          </p:nvCxnSpPr>
          <p:spPr>
            <a:xfrm>
              <a:off x="71221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74" name="Google Shape;1974;p36"/>
            <p:cNvCxnSpPr/>
            <p:nvPr/>
          </p:nvCxnSpPr>
          <p:spPr>
            <a:xfrm>
              <a:off x="156994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75" name="Google Shape;1975;p36"/>
            <p:cNvCxnSpPr/>
            <p:nvPr/>
          </p:nvCxnSpPr>
          <p:spPr>
            <a:xfrm>
              <a:off x="242767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76" name="Google Shape;1976;p36"/>
            <p:cNvCxnSpPr/>
            <p:nvPr/>
          </p:nvCxnSpPr>
          <p:spPr>
            <a:xfrm>
              <a:off x="328540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77" name="Google Shape;1977;p36"/>
            <p:cNvCxnSpPr/>
            <p:nvPr/>
          </p:nvCxnSpPr>
          <p:spPr>
            <a:xfrm>
              <a:off x="414313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78" name="Google Shape;1978;p36"/>
            <p:cNvCxnSpPr/>
            <p:nvPr/>
          </p:nvCxnSpPr>
          <p:spPr>
            <a:xfrm>
              <a:off x="500086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79" name="Google Shape;1979;p36"/>
            <p:cNvCxnSpPr/>
            <p:nvPr/>
          </p:nvCxnSpPr>
          <p:spPr>
            <a:xfrm>
              <a:off x="585859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80" name="Google Shape;1980;p36"/>
            <p:cNvCxnSpPr/>
            <p:nvPr/>
          </p:nvCxnSpPr>
          <p:spPr>
            <a:xfrm>
              <a:off x="671632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81" name="Google Shape;1981;p36"/>
            <p:cNvCxnSpPr/>
            <p:nvPr/>
          </p:nvCxnSpPr>
          <p:spPr>
            <a:xfrm>
              <a:off x="7574057"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82" name="Google Shape;1982;p36"/>
            <p:cNvCxnSpPr/>
            <p:nvPr/>
          </p:nvCxnSpPr>
          <p:spPr>
            <a:xfrm>
              <a:off x="8431788"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83" name="Google Shape;1983;p36"/>
            <p:cNvCxnSpPr/>
            <p:nvPr/>
          </p:nvCxnSpPr>
          <p:spPr>
            <a:xfrm>
              <a:off x="-12700" y="67615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984" name="Google Shape;1984;p36"/>
            <p:cNvCxnSpPr/>
            <p:nvPr/>
          </p:nvCxnSpPr>
          <p:spPr>
            <a:xfrm>
              <a:off x="-12700" y="143439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985" name="Google Shape;1985;p36"/>
            <p:cNvCxnSpPr/>
            <p:nvPr/>
          </p:nvCxnSpPr>
          <p:spPr>
            <a:xfrm>
              <a:off x="-12700" y="219263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986" name="Google Shape;1986;p36"/>
            <p:cNvCxnSpPr/>
            <p:nvPr/>
          </p:nvCxnSpPr>
          <p:spPr>
            <a:xfrm>
              <a:off x="-12700" y="295087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987" name="Google Shape;1987;p36"/>
            <p:cNvCxnSpPr/>
            <p:nvPr/>
          </p:nvCxnSpPr>
          <p:spPr>
            <a:xfrm>
              <a:off x="-12700" y="370911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988" name="Google Shape;1988;p36"/>
            <p:cNvCxnSpPr/>
            <p:nvPr/>
          </p:nvCxnSpPr>
          <p:spPr>
            <a:xfrm>
              <a:off x="-12700" y="4467350"/>
              <a:ext cx="9220200" cy="0"/>
            </a:xfrm>
            <a:prstGeom prst="straightConnector1">
              <a:avLst/>
            </a:prstGeom>
            <a:noFill/>
            <a:ln w="9525" cap="flat" cmpd="sng">
              <a:solidFill>
                <a:schemeClr val="accent4"/>
              </a:solidFill>
              <a:prstDash val="solid"/>
              <a:round/>
              <a:headEnd type="none" w="med" len="med"/>
              <a:tailEnd type="none" w="med" len="med"/>
            </a:ln>
          </p:spPr>
        </p:cxnSp>
      </p:grpSp>
      <p:sp>
        <p:nvSpPr>
          <p:cNvPr id="1989" name="Google Shape;1989;p36"/>
          <p:cNvSpPr/>
          <p:nvPr/>
        </p:nvSpPr>
        <p:spPr>
          <a:xfrm rot="-5400000">
            <a:off x="7270392" y="3269904"/>
            <a:ext cx="2451332" cy="1295877"/>
          </a:xfrm>
          <a:custGeom>
            <a:avLst/>
            <a:gdLst/>
            <a:ahLst/>
            <a:cxnLst/>
            <a:rect l="l" t="t" r="r" b="b"/>
            <a:pathLst>
              <a:path w="181917" h="96169" extrusionOk="0">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6"/>
          <p:cNvSpPr/>
          <p:nvPr/>
        </p:nvSpPr>
        <p:spPr>
          <a:xfrm rot="5400000">
            <a:off x="-730089" y="717391"/>
            <a:ext cx="3043926" cy="1609148"/>
          </a:xfrm>
          <a:custGeom>
            <a:avLst/>
            <a:gdLst/>
            <a:ahLst/>
            <a:cxnLst/>
            <a:rect l="l" t="t" r="r" b="b"/>
            <a:pathLst>
              <a:path w="181917" h="96169" extrusionOk="0">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1" name="Google Shape;1991;p36"/>
          <p:cNvGrpSpPr/>
          <p:nvPr/>
        </p:nvGrpSpPr>
        <p:grpSpPr>
          <a:xfrm>
            <a:off x="155288" y="1871541"/>
            <a:ext cx="502241" cy="499193"/>
            <a:chOff x="1566913" y="1398166"/>
            <a:chExt cx="502241" cy="499193"/>
          </a:xfrm>
        </p:grpSpPr>
        <p:sp>
          <p:nvSpPr>
            <p:cNvPr id="1992" name="Google Shape;1992;p36"/>
            <p:cNvSpPr/>
            <p:nvPr/>
          </p:nvSpPr>
          <p:spPr>
            <a:xfrm>
              <a:off x="1668730" y="1523483"/>
              <a:ext cx="288049" cy="288005"/>
            </a:xfrm>
            <a:custGeom>
              <a:avLst/>
              <a:gdLst/>
              <a:ahLst/>
              <a:cxnLst/>
              <a:rect l="l" t="t" r="r" b="b"/>
              <a:pathLst>
                <a:path w="6521" h="6520" extrusionOk="0">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6"/>
            <p:cNvSpPr/>
            <p:nvPr/>
          </p:nvSpPr>
          <p:spPr>
            <a:xfrm>
              <a:off x="1739009" y="1398166"/>
              <a:ext cx="60693" cy="60781"/>
            </a:xfrm>
            <a:custGeom>
              <a:avLst/>
              <a:gdLst/>
              <a:ahLst/>
              <a:cxnLst/>
              <a:rect l="l" t="t" r="r" b="b"/>
              <a:pathLst>
                <a:path w="1374" h="1376" extrusionOk="0">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6"/>
            <p:cNvSpPr/>
            <p:nvPr/>
          </p:nvSpPr>
          <p:spPr>
            <a:xfrm>
              <a:off x="1609892" y="1811444"/>
              <a:ext cx="49341" cy="49252"/>
            </a:xfrm>
            <a:custGeom>
              <a:avLst/>
              <a:gdLst/>
              <a:ahLst/>
              <a:cxnLst/>
              <a:rect l="l" t="t" r="r" b="b"/>
              <a:pathLst>
                <a:path w="1117" h="1115" extrusionOk="0">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6"/>
            <p:cNvSpPr/>
            <p:nvPr/>
          </p:nvSpPr>
          <p:spPr>
            <a:xfrm>
              <a:off x="1956735" y="1793333"/>
              <a:ext cx="33262" cy="33306"/>
            </a:xfrm>
            <a:custGeom>
              <a:avLst/>
              <a:gdLst/>
              <a:ahLst/>
              <a:cxnLst/>
              <a:rect l="l" t="t" r="r" b="b"/>
              <a:pathLst>
                <a:path w="753" h="754" extrusionOk="0">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6"/>
            <p:cNvSpPr/>
            <p:nvPr/>
          </p:nvSpPr>
          <p:spPr>
            <a:xfrm>
              <a:off x="1973300" y="1558777"/>
              <a:ext cx="31893" cy="31848"/>
            </a:xfrm>
            <a:custGeom>
              <a:avLst/>
              <a:gdLst/>
              <a:ahLst/>
              <a:cxnLst/>
              <a:rect l="l" t="t" r="r" b="b"/>
              <a:pathLst>
                <a:path w="722" h="721" extrusionOk="0">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6"/>
            <p:cNvSpPr/>
            <p:nvPr/>
          </p:nvSpPr>
          <p:spPr>
            <a:xfrm>
              <a:off x="1566913" y="1523572"/>
              <a:ext cx="48369" cy="48369"/>
            </a:xfrm>
            <a:custGeom>
              <a:avLst/>
              <a:gdLst/>
              <a:ahLst/>
              <a:cxnLst/>
              <a:rect l="l" t="t" r="r" b="b"/>
              <a:pathLst>
                <a:path w="1095" h="1095" extrusionOk="0">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6"/>
            <p:cNvSpPr/>
            <p:nvPr/>
          </p:nvSpPr>
          <p:spPr>
            <a:xfrm>
              <a:off x="2019813" y="1659093"/>
              <a:ext cx="49341" cy="49341"/>
            </a:xfrm>
            <a:custGeom>
              <a:avLst/>
              <a:gdLst/>
              <a:ahLst/>
              <a:cxnLst/>
              <a:rect l="l" t="t" r="r" b="b"/>
              <a:pathLst>
                <a:path w="1117" h="1117" extrusionOk="0">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6"/>
            <p:cNvSpPr/>
            <p:nvPr/>
          </p:nvSpPr>
          <p:spPr>
            <a:xfrm>
              <a:off x="1812688" y="1866395"/>
              <a:ext cx="30965" cy="30965"/>
            </a:xfrm>
            <a:custGeom>
              <a:avLst/>
              <a:gdLst/>
              <a:ahLst/>
              <a:cxnLst/>
              <a:rect l="l" t="t" r="r" b="b"/>
              <a:pathLst>
                <a:path w="701" h="701" extrusionOk="0">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6"/>
            <p:cNvSpPr/>
            <p:nvPr/>
          </p:nvSpPr>
          <p:spPr>
            <a:xfrm>
              <a:off x="1888268" y="1442074"/>
              <a:ext cx="27696" cy="27740"/>
            </a:xfrm>
            <a:custGeom>
              <a:avLst/>
              <a:gdLst/>
              <a:ahLst/>
              <a:cxnLst/>
              <a:rect l="l" t="t" r="r" b="b"/>
              <a:pathLst>
                <a:path w="627" h="628" extrusionOk="0">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6"/>
            <p:cNvSpPr/>
            <p:nvPr/>
          </p:nvSpPr>
          <p:spPr>
            <a:xfrm>
              <a:off x="1591075" y="1667486"/>
              <a:ext cx="27210" cy="27210"/>
            </a:xfrm>
            <a:custGeom>
              <a:avLst/>
              <a:gdLst/>
              <a:ahLst/>
              <a:cxnLst/>
              <a:rect l="l" t="t" r="r" b="b"/>
              <a:pathLst>
                <a:path w="616" h="616" extrusionOk="0">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6"/>
            <p:cNvSpPr/>
            <p:nvPr/>
          </p:nvSpPr>
          <p:spPr>
            <a:xfrm>
              <a:off x="1763613" y="1427452"/>
              <a:ext cx="143914" cy="260397"/>
            </a:xfrm>
            <a:custGeom>
              <a:avLst/>
              <a:gdLst/>
              <a:ahLst/>
              <a:cxnLst/>
              <a:rect l="l" t="t" r="r" b="b"/>
              <a:pathLst>
                <a:path w="3258" h="5895" extrusionOk="0">
                  <a:moveTo>
                    <a:pt x="260" y="1"/>
                  </a:moveTo>
                  <a:lnTo>
                    <a:pt x="0" y="48"/>
                  </a:lnTo>
                  <a:lnTo>
                    <a:pt x="1061" y="5894"/>
                  </a:lnTo>
                  <a:lnTo>
                    <a:pt x="3257" y="696"/>
                  </a:lnTo>
                  <a:lnTo>
                    <a:pt x="3014" y="594"/>
                  </a:lnTo>
                  <a:lnTo>
                    <a:pt x="1163" y="4974"/>
                  </a:lnTo>
                  <a:lnTo>
                    <a:pt x="2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6"/>
            <p:cNvSpPr/>
            <p:nvPr/>
          </p:nvSpPr>
          <p:spPr>
            <a:xfrm>
              <a:off x="1588336" y="1542610"/>
              <a:ext cx="245069" cy="144312"/>
            </a:xfrm>
            <a:custGeom>
              <a:avLst/>
              <a:gdLst/>
              <a:ahLst/>
              <a:cxnLst/>
              <a:rect l="l" t="t" r="r" b="b"/>
              <a:pathLst>
                <a:path w="5548" h="3267" extrusionOk="0">
                  <a:moveTo>
                    <a:pt x="126" y="1"/>
                  </a:moveTo>
                  <a:lnTo>
                    <a:pt x="0" y="233"/>
                  </a:lnTo>
                  <a:lnTo>
                    <a:pt x="4614" y="2726"/>
                  </a:lnTo>
                  <a:lnTo>
                    <a:pt x="362" y="3004"/>
                  </a:lnTo>
                  <a:lnTo>
                    <a:pt x="379" y="3267"/>
                  </a:lnTo>
                  <a:lnTo>
                    <a:pt x="5547" y="2930"/>
                  </a:lnTo>
                  <a:lnTo>
                    <a:pt x="1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6"/>
            <p:cNvSpPr/>
            <p:nvPr/>
          </p:nvSpPr>
          <p:spPr>
            <a:xfrm>
              <a:off x="1791795" y="1569467"/>
              <a:ext cx="253108" cy="120193"/>
            </a:xfrm>
            <a:custGeom>
              <a:avLst/>
              <a:gdLst/>
              <a:ahLst/>
              <a:cxnLst/>
              <a:rect l="l" t="t" r="r" b="b"/>
              <a:pathLst>
                <a:path w="5730" h="2721" extrusionOk="0">
                  <a:moveTo>
                    <a:pt x="4409" y="1"/>
                  </a:moveTo>
                  <a:lnTo>
                    <a:pt x="1" y="2318"/>
                  </a:lnTo>
                  <a:lnTo>
                    <a:pt x="5711" y="2720"/>
                  </a:lnTo>
                  <a:lnTo>
                    <a:pt x="5730" y="2456"/>
                  </a:lnTo>
                  <a:lnTo>
                    <a:pt x="947" y="2120"/>
                  </a:lnTo>
                  <a:lnTo>
                    <a:pt x="4532" y="235"/>
                  </a:lnTo>
                  <a:lnTo>
                    <a:pt x="44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6"/>
            <p:cNvSpPr/>
            <p:nvPr/>
          </p:nvSpPr>
          <p:spPr>
            <a:xfrm>
              <a:off x="1805842" y="1653616"/>
              <a:ext cx="171433" cy="228681"/>
            </a:xfrm>
            <a:custGeom>
              <a:avLst/>
              <a:gdLst/>
              <a:ahLst/>
              <a:cxnLst/>
              <a:rect l="l" t="t" r="r" b="b"/>
              <a:pathLst>
                <a:path w="3881" h="5177" extrusionOk="0">
                  <a:moveTo>
                    <a:pt x="1" y="1"/>
                  </a:moveTo>
                  <a:lnTo>
                    <a:pt x="374" y="5177"/>
                  </a:lnTo>
                  <a:lnTo>
                    <a:pt x="638" y="5158"/>
                  </a:lnTo>
                  <a:lnTo>
                    <a:pt x="311" y="629"/>
                  </a:lnTo>
                  <a:lnTo>
                    <a:pt x="3704" y="3639"/>
                  </a:lnTo>
                  <a:lnTo>
                    <a:pt x="3880" y="344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6"/>
            <p:cNvSpPr/>
            <p:nvPr/>
          </p:nvSpPr>
          <p:spPr>
            <a:xfrm>
              <a:off x="1630609" y="1663024"/>
              <a:ext cx="186231" cy="177176"/>
            </a:xfrm>
            <a:custGeom>
              <a:avLst/>
              <a:gdLst/>
              <a:ahLst/>
              <a:cxnLst/>
              <a:rect l="l" t="t" r="r" b="b"/>
              <a:pathLst>
                <a:path w="4216" h="4011" extrusionOk="0">
                  <a:moveTo>
                    <a:pt x="4033" y="1"/>
                  </a:moveTo>
                  <a:lnTo>
                    <a:pt x="0" y="3819"/>
                  </a:lnTo>
                  <a:lnTo>
                    <a:pt x="183" y="4011"/>
                  </a:lnTo>
                  <a:lnTo>
                    <a:pt x="4216" y="194"/>
                  </a:lnTo>
                  <a:lnTo>
                    <a:pt x="4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36"/>
          <p:cNvGrpSpPr/>
          <p:nvPr/>
        </p:nvGrpSpPr>
        <p:grpSpPr>
          <a:xfrm>
            <a:off x="8632606" y="3388261"/>
            <a:ext cx="314102" cy="312196"/>
            <a:chOff x="1566913" y="1398166"/>
            <a:chExt cx="502241" cy="499193"/>
          </a:xfrm>
        </p:grpSpPr>
        <p:sp>
          <p:nvSpPr>
            <p:cNvPr id="2008" name="Google Shape;2008;p36"/>
            <p:cNvSpPr/>
            <p:nvPr/>
          </p:nvSpPr>
          <p:spPr>
            <a:xfrm>
              <a:off x="1668730" y="1523483"/>
              <a:ext cx="288049" cy="288005"/>
            </a:xfrm>
            <a:custGeom>
              <a:avLst/>
              <a:gdLst/>
              <a:ahLst/>
              <a:cxnLst/>
              <a:rect l="l" t="t" r="r" b="b"/>
              <a:pathLst>
                <a:path w="6521" h="6520" extrusionOk="0">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6"/>
            <p:cNvSpPr/>
            <p:nvPr/>
          </p:nvSpPr>
          <p:spPr>
            <a:xfrm>
              <a:off x="1739009" y="1398166"/>
              <a:ext cx="60693" cy="60781"/>
            </a:xfrm>
            <a:custGeom>
              <a:avLst/>
              <a:gdLst/>
              <a:ahLst/>
              <a:cxnLst/>
              <a:rect l="l" t="t" r="r" b="b"/>
              <a:pathLst>
                <a:path w="1374" h="1376" extrusionOk="0">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6"/>
            <p:cNvSpPr/>
            <p:nvPr/>
          </p:nvSpPr>
          <p:spPr>
            <a:xfrm>
              <a:off x="1609892" y="1811444"/>
              <a:ext cx="49341" cy="49252"/>
            </a:xfrm>
            <a:custGeom>
              <a:avLst/>
              <a:gdLst/>
              <a:ahLst/>
              <a:cxnLst/>
              <a:rect l="l" t="t" r="r" b="b"/>
              <a:pathLst>
                <a:path w="1117" h="1115" extrusionOk="0">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6"/>
            <p:cNvSpPr/>
            <p:nvPr/>
          </p:nvSpPr>
          <p:spPr>
            <a:xfrm>
              <a:off x="1956735" y="1793333"/>
              <a:ext cx="33262" cy="33306"/>
            </a:xfrm>
            <a:custGeom>
              <a:avLst/>
              <a:gdLst/>
              <a:ahLst/>
              <a:cxnLst/>
              <a:rect l="l" t="t" r="r" b="b"/>
              <a:pathLst>
                <a:path w="753" h="754" extrusionOk="0">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6"/>
            <p:cNvSpPr/>
            <p:nvPr/>
          </p:nvSpPr>
          <p:spPr>
            <a:xfrm>
              <a:off x="1973300" y="1558777"/>
              <a:ext cx="31893" cy="31848"/>
            </a:xfrm>
            <a:custGeom>
              <a:avLst/>
              <a:gdLst/>
              <a:ahLst/>
              <a:cxnLst/>
              <a:rect l="l" t="t" r="r" b="b"/>
              <a:pathLst>
                <a:path w="722" h="721" extrusionOk="0">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6"/>
            <p:cNvSpPr/>
            <p:nvPr/>
          </p:nvSpPr>
          <p:spPr>
            <a:xfrm>
              <a:off x="1566913" y="1523572"/>
              <a:ext cx="48369" cy="48369"/>
            </a:xfrm>
            <a:custGeom>
              <a:avLst/>
              <a:gdLst/>
              <a:ahLst/>
              <a:cxnLst/>
              <a:rect l="l" t="t" r="r" b="b"/>
              <a:pathLst>
                <a:path w="1095" h="1095" extrusionOk="0">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6"/>
            <p:cNvSpPr/>
            <p:nvPr/>
          </p:nvSpPr>
          <p:spPr>
            <a:xfrm>
              <a:off x="2019813" y="1659093"/>
              <a:ext cx="49341" cy="49341"/>
            </a:xfrm>
            <a:custGeom>
              <a:avLst/>
              <a:gdLst/>
              <a:ahLst/>
              <a:cxnLst/>
              <a:rect l="l" t="t" r="r" b="b"/>
              <a:pathLst>
                <a:path w="1117" h="1117" extrusionOk="0">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6"/>
            <p:cNvSpPr/>
            <p:nvPr/>
          </p:nvSpPr>
          <p:spPr>
            <a:xfrm>
              <a:off x="1812688" y="1866395"/>
              <a:ext cx="30965" cy="30965"/>
            </a:xfrm>
            <a:custGeom>
              <a:avLst/>
              <a:gdLst/>
              <a:ahLst/>
              <a:cxnLst/>
              <a:rect l="l" t="t" r="r" b="b"/>
              <a:pathLst>
                <a:path w="701" h="701" extrusionOk="0">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6"/>
            <p:cNvSpPr/>
            <p:nvPr/>
          </p:nvSpPr>
          <p:spPr>
            <a:xfrm>
              <a:off x="1888268" y="1442074"/>
              <a:ext cx="27696" cy="27740"/>
            </a:xfrm>
            <a:custGeom>
              <a:avLst/>
              <a:gdLst/>
              <a:ahLst/>
              <a:cxnLst/>
              <a:rect l="l" t="t" r="r" b="b"/>
              <a:pathLst>
                <a:path w="627" h="628" extrusionOk="0">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6"/>
            <p:cNvSpPr/>
            <p:nvPr/>
          </p:nvSpPr>
          <p:spPr>
            <a:xfrm>
              <a:off x="1591075" y="1667486"/>
              <a:ext cx="27210" cy="27210"/>
            </a:xfrm>
            <a:custGeom>
              <a:avLst/>
              <a:gdLst/>
              <a:ahLst/>
              <a:cxnLst/>
              <a:rect l="l" t="t" r="r" b="b"/>
              <a:pathLst>
                <a:path w="616" h="616" extrusionOk="0">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6"/>
            <p:cNvSpPr/>
            <p:nvPr/>
          </p:nvSpPr>
          <p:spPr>
            <a:xfrm>
              <a:off x="1763613" y="1427452"/>
              <a:ext cx="143914" cy="260397"/>
            </a:xfrm>
            <a:custGeom>
              <a:avLst/>
              <a:gdLst/>
              <a:ahLst/>
              <a:cxnLst/>
              <a:rect l="l" t="t" r="r" b="b"/>
              <a:pathLst>
                <a:path w="3258" h="5895" extrusionOk="0">
                  <a:moveTo>
                    <a:pt x="260" y="1"/>
                  </a:moveTo>
                  <a:lnTo>
                    <a:pt x="0" y="48"/>
                  </a:lnTo>
                  <a:lnTo>
                    <a:pt x="1061" y="5894"/>
                  </a:lnTo>
                  <a:lnTo>
                    <a:pt x="3257" y="696"/>
                  </a:lnTo>
                  <a:lnTo>
                    <a:pt x="3014" y="594"/>
                  </a:lnTo>
                  <a:lnTo>
                    <a:pt x="1163" y="4974"/>
                  </a:lnTo>
                  <a:lnTo>
                    <a:pt x="2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6"/>
            <p:cNvSpPr/>
            <p:nvPr/>
          </p:nvSpPr>
          <p:spPr>
            <a:xfrm>
              <a:off x="1588336" y="1542610"/>
              <a:ext cx="245069" cy="144312"/>
            </a:xfrm>
            <a:custGeom>
              <a:avLst/>
              <a:gdLst/>
              <a:ahLst/>
              <a:cxnLst/>
              <a:rect l="l" t="t" r="r" b="b"/>
              <a:pathLst>
                <a:path w="5548" h="3267" extrusionOk="0">
                  <a:moveTo>
                    <a:pt x="126" y="1"/>
                  </a:moveTo>
                  <a:lnTo>
                    <a:pt x="0" y="233"/>
                  </a:lnTo>
                  <a:lnTo>
                    <a:pt x="4614" y="2726"/>
                  </a:lnTo>
                  <a:lnTo>
                    <a:pt x="362" y="3004"/>
                  </a:lnTo>
                  <a:lnTo>
                    <a:pt x="379" y="3267"/>
                  </a:lnTo>
                  <a:lnTo>
                    <a:pt x="5547" y="2930"/>
                  </a:lnTo>
                  <a:lnTo>
                    <a:pt x="1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6"/>
            <p:cNvSpPr/>
            <p:nvPr/>
          </p:nvSpPr>
          <p:spPr>
            <a:xfrm>
              <a:off x="1791795" y="1569467"/>
              <a:ext cx="253108" cy="120193"/>
            </a:xfrm>
            <a:custGeom>
              <a:avLst/>
              <a:gdLst/>
              <a:ahLst/>
              <a:cxnLst/>
              <a:rect l="l" t="t" r="r" b="b"/>
              <a:pathLst>
                <a:path w="5730" h="2721" extrusionOk="0">
                  <a:moveTo>
                    <a:pt x="4409" y="1"/>
                  </a:moveTo>
                  <a:lnTo>
                    <a:pt x="1" y="2318"/>
                  </a:lnTo>
                  <a:lnTo>
                    <a:pt x="5711" y="2720"/>
                  </a:lnTo>
                  <a:lnTo>
                    <a:pt x="5730" y="2456"/>
                  </a:lnTo>
                  <a:lnTo>
                    <a:pt x="947" y="2120"/>
                  </a:lnTo>
                  <a:lnTo>
                    <a:pt x="4532" y="235"/>
                  </a:lnTo>
                  <a:lnTo>
                    <a:pt x="44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6"/>
            <p:cNvSpPr/>
            <p:nvPr/>
          </p:nvSpPr>
          <p:spPr>
            <a:xfrm>
              <a:off x="1805842" y="1653616"/>
              <a:ext cx="171433" cy="228681"/>
            </a:xfrm>
            <a:custGeom>
              <a:avLst/>
              <a:gdLst/>
              <a:ahLst/>
              <a:cxnLst/>
              <a:rect l="l" t="t" r="r" b="b"/>
              <a:pathLst>
                <a:path w="3881" h="5177" extrusionOk="0">
                  <a:moveTo>
                    <a:pt x="1" y="1"/>
                  </a:moveTo>
                  <a:lnTo>
                    <a:pt x="374" y="5177"/>
                  </a:lnTo>
                  <a:lnTo>
                    <a:pt x="638" y="5158"/>
                  </a:lnTo>
                  <a:lnTo>
                    <a:pt x="311" y="629"/>
                  </a:lnTo>
                  <a:lnTo>
                    <a:pt x="3704" y="3639"/>
                  </a:lnTo>
                  <a:lnTo>
                    <a:pt x="3880" y="344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6"/>
            <p:cNvSpPr/>
            <p:nvPr/>
          </p:nvSpPr>
          <p:spPr>
            <a:xfrm>
              <a:off x="1630609" y="1663024"/>
              <a:ext cx="186231" cy="177176"/>
            </a:xfrm>
            <a:custGeom>
              <a:avLst/>
              <a:gdLst/>
              <a:ahLst/>
              <a:cxnLst/>
              <a:rect l="l" t="t" r="r" b="b"/>
              <a:pathLst>
                <a:path w="4216" h="4011" extrusionOk="0">
                  <a:moveTo>
                    <a:pt x="4033" y="1"/>
                  </a:moveTo>
                  <a:lnTo>
                    <a:pt x="0" y="3819"/>
                  </a:lnTo>
                  <a:lnTo>
                    <a:pt x="183" y="4011"/>
                  </a:lnTo>
                  <a:lnTo>
                    <a:pt x="4216" y="194"/>
                  </a:lnTo>
                  <a:lnTo>
                    <a:pt x="4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3" name="Google Shape;2023;p36"/>
          <p:cNvSpPr/>
          <p:nvPr/>
        </p:nvSpPr>
        <p:spPr>
          <a:xfrm>
            <a:off x="8727455" y="1377547"/>
            <a:ext cx="124390" cy="96517"/>
          </a:xfrm>
          <a:custGeom>
            <a:avLst/>
            <a:gdLst/>
            <a:ahLst/>
            <a:cxnLst/>
            <a:rect l="l" t="t" r="r" b="b"/>
            <a:pathLst>
              <a:path w="2816" h="2185" extrusionOk="0">
                <a:moveTo>
                  <a:pt x="1408" y="1"/>
                </a:moveTo>
                <a:cubicBezTo>
                  <a:pt x="3" y="1"/>
                  <a:pt x="0" y="2184"/>
                  <a:pt x="1408" y="2184"/>
                </a:cubicBezTo>
                <a:cubicBezTo>
                  <a:pt x="2813" y="2184"/>
                  <a:pt x="2816" y="1"/>
                  <a:pt x="1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6"/>
          <p:cNvSpPr/>
          <p:nvPr/>
        </p:nvSpPr>
        <p:spPr>
          <a:xfrm>
            <a:off x="344217" y="1167997"/>
            <a:ext cx="124390" cy="96517"/>
          </a:xfrm>
          <a:custGeom>
            <a:avLst/>
            <a:gdLst/>
            <a:ahLst/>
            <a:cxnLst/>
            <a:rect l="l" t="t" r="r" b="b"/>
            <a:pathLst>
              <a:path w="2816" h="2185" extrusionOk="0">
                <a:moveTo>
                  <a:pt x="1408" y="1"/>
                </a:moveTo>
                <a:cubicBezTo>
                  <a:pt x="3" y="1"/>
                  <a:pt x="0" y="2184"/>
                  <a:pt x="1408" y="2184"/>
                </a:cubicBezTo>
                <a:cubicBezTo>
                  <a:pt x="2813" y="2184"/>
                  <a:pt x="2816" y="1"/>
                  <a:pt x="14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6"/>
          <p:cNvSpPr/>
          <p:nvPr/>
        </p:nvSpPr>
        <p:spPr>
          <a:xfrm>
            <a:off x="269255" y="3654022"/>
            <a:ext cx="124390" cy="96517"/>
          </a:xfrm>
          <a:custGeom>
            <a:avLst/>
            <a:gdLst/>
            <a:ahLst/>
            <a:cxnLst/>
            <a:rect l="l" t="t" r="r" b="b"/>
            <a:pathLst>
              <a:path w="2816" h="2185" extrusionOk="0">
                <a:moveTo>
                  <a:pt x="1408" y="1"/>
                </a:moveTo>
                <a:cubicBezTo>
                  <a:pt x="3" y="1"/>
                  <a:pt x="0" y="2184"/>
                  <a:pt x="1408" y="2184"/>
                </a:cubicBezTo>
                <a:cubicBezTo>
                  <a:pt x="2813" y="2184"/>
                  <a:pt x="2816" y="1"/>
                  <a:pt x="1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6" name="Google Shape;2026;p36"/>
          <p:cNvGrpSpPr/>
          <p:nvPr/>
        </p:nvGrpSpPr>
        <p:grpSpPr>
          <a:xfrm>
            <a:off x="556181" y="3546199"/>
            <a:ext cx="314102" cy="312196"/>
            <a:chOff x="1566913" y="1398166"/>
            <a:chExt cx="502241" cy="499193"/>
          </a:xfrm>
        </p:grpSpPr>
        <p:sp>
          <p:nvSpPr>
            <p:cNvPr id="2027" name="Google Shape;2027;p36"/>
            <p:cNvSpPr/>
            <p:nvPr/>
          </p:nvSpPr>
          <p:spPr>
            <a:xfrm>
              <a:off x="1668730" y="1523483"/>
              <a:ext cx="288049" cy="288005"/>
            </a:xfrm>
            <a:custGeom>
              <a:avLst/>
              <a:gdLst/>
              <a:ahLst/>
              <a:cxnLst/>
              <a:rect l="l" t="t" r="r" b="b"/>
              <a:pathLst>
                <a:path w="6521" h="6520" extrusionOk="0">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6"/>
            <p:cNvSpPr/>
            <p:nvPr/>
          </p:nvSpPr>
          <p:spPr>
            <a:xfrm>
              <a:off x="1739009" y="1398166"/>
              <a:ext cx="60693" cy="60781"/>
            </a:xfrm>
            <a:custGeom>
              <a:avLst/>
              <a:gdLst/>
              <a:ahLst/>
              <a:cxnLst/>
              <a:rect l="l" t="t" r="r" b="b"/>
              <a:pathLst>
                <a:path w="1374" h="1376" extrusionOk="0">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6"/>
            <p:cNvSpPr/>
            <p:nvPr/>
          </p:nvSpPr>
          <p:spPr>
            <a:xfrm>
              <a:off x="1609892" y="1811444"/>
              <a:ext cx="49341" cy="49252"/>
            </a:xfrm>
            <a:custGeom>
              <a:avLst/>
              <a:gdLst/>
              <a:ahLst/>
              <a:cxnLst/>
              <a:rect l="l" t="t" r="r" b="b"/>
              <a:pathLst>
                <a:path w="1117" h="1115" extrusionOk="0">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6"/>
            <p:cNvSpPr/>
            <p:nvPr/>
          </p:nvSpPr>
          <p:spPr>
            <a:xfrm>
              <a:off x="1956735" y="1793333"/>
              <a:ext cx="33262" cy="33306"/>
            </a:xfrm>
            <a:custGeom>
              <a:avLst/>
              <a:gdLst/>
              <a:ahLst/>
              <a:cxnLst/>
              <a:rect l="l" t="t" r="r" b="b"/>
              <a:pathLst>
                <a:path w="753" h="754" extrusionOk="0">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6"/>
            <p:cNvSpPr/>
            <p:nvPr/>
          </p:nvSpPr>
          <p:spPr>
            <a:xfrm>
              <a:off x="1973300" y="1558777"/>
              <a:ext cx="31893" cy="31848"/>
            </a:xfrm>
            <a:custGeom>
              <a:avLst/>
              <a:gdLst/>
              <a:ahLst/>
              <a:cxnLst/>
              <a:rect l="l" t="t" r="r" b="b"/>
              <a:pathLst>
                <a:path w="722" h="721" extrusionOk="0">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6"/>
            <p:cNvSpPr/>
            <p:nvPr/>
          </p:nvSpPr>
          <p:spPr>
            <a:xfrm>
              <a:off x="1566913" y="1523572"/>
              <a:ext cx="48369" cy="48369"/>
            </a:xfrm>
            <a:custGeom>
              <a:avLst/>
              <a:gdLst/>
              <a:ahLst/>
              <a:cxnLst/>
              <a:rect l="l" t="t" r="r" b="b"/>
              <a:pathLst>
                <a:path w="1095" h="1095" extrusionOk="0">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6"/>
            <p:cNvSpPr/>
            <p:nvPr/>
          </p:nvSpPr>
          <p:spPr>
            <a:xfrm>
              <a:off x="2019813" y="1659093"/>
              <a:ext cx="49341" cy="49341"/>
            </a:xfrm>
            <a:custGeom>
              <a:avLst/>
              <a:gdLst/>
              <a:ahLst/>
              <a:cxnLst/>
              <a:rect l="l" t="t" r="r" b="b"/>
              <a:pathLst>
                <a:path w="1117" h="1117" extrusionOk="0">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6"/>
            <p:cNvSpPr/>
            <p:nvPr/>
          </p:nvSpPr>
          <p:spPr>
            <a:xfrm>
              <a:off x="1812688" y="1866395"/>
              <a:ext cx="30965" cy="30965"/>
            </a:xfrm>
            <a:custGeom>
              <a:avLst/>
              <a:gdLst/>
              <a:ahLst/>
              <a:cxnLst/>
              <a:rect l="l" t="t" r="r" b="b"/>
              <a:pathLst>
                <a:path w="701" h="701" extrusionOk="0">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6"/>
            <p:cNvSpPr/>
            <p:nvPr/>
          </p:nvSpPr>
          <p:spPr>
            <a:xfrm>
              <a:off x="1888268" y="1442074"/>
              <a:ext cx="27696" cy="27740"/>
            </a:xfrm>
            <a:custGeom>
              <a:avLst/>
              <a:gdLst/>
              <a:ahLst/>
              <a:cxnLst/>
              <a:rect l="l" t="t" r="r" b="b"/>
              <a:pathLst>
                <a:path w="627" h="628" extrusionOk="0">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6"/>
            <p:cNvSpPr/>
            <p:nvPr/>
          </p:nvSpPr>
          <p:spPr>
            <a:xfrm>
              <a:off x="1591075" y="1667486"/>
              <a:ext cx="27210" cy="27210"/>
            </a:xfrm>
            <a:custGeom>
              <a:avLst/>
              <a:gdLst/>
              <a:ahLst/>
              <a:cxnLst/>
              <a:rect l="l" t="t" r="r" b="b"/>
              <a:pathLst>
                <a:path w="616" h="616" extrusionOk="0">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6"/>
            <p:cNvSpPr/>
            <p:nvPr/>
          </p:nvSpPr>
          <p:spPr>
            <a:xfrm>
              <a:off x="1763613" y="1427452"/>
              <a:ext cx="143914" cy="260397"/>
            </a:xfrm>
            <a:custGeom>
              <a:avLst/>
              <a:gdLst/>
              <a:ahLst/>
              <a:cxnLst/>
              <a:rect l="l" t="t" r="r" b="b"/>
              <a:pathLst>
                <a:path w="3258" h="5895" extrusionOk="0">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6"/>
            <p:cNvSpPr/>
            <p:nvPr/>
          </p:nvSpPr>
          <p:spPr>
            <a:xfrm>
              <a:off x="1588336" y="1542610"/>
              <a:ext cx="245069" cy="144312"/>
            </a:xfrm>
            <a:custGeom>
              <a:avLst/>
              <a:gdLst/>
              <a:ahLst/>
              <a:cxnLst/>
              <a:rect l="l" t="t" r="r" b="b"/>
              <a:pathLst>
                <a:path w="5548" h="3267" extrusionOk="0">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6"/>
            <p:cNvSpPr/>
            <p:nvPr/>
          </p:nvSpPr>
          <p:spPr>
            <a:xfrm>
              <a:off x="1791795" y="1569467"/>
              <a:ext cx="253108" cy="120193"/>
            </a:xfrm>
            <a:custGeom>
              <a:avLst/>
              <a:gdLst/>
              <a:ahLst/>
              <a:cxnLst/>
              <a:rect l="l" t="t" r="r" b="b"/>
              <a:pathLst>
                <a:path w="5730" h="2721" extrusionOk="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6"/>
            <p:cNvSpPr/>
            <p:nvPr/>
          </p:nvSpPr>
          <p:spPr>
            <a:xfrm>
              <a:off x="1805842" y="1653616"/>
              <a:ext cx="171433" cy="228681"/>
            </a:xfrm>
            <a:custGeom>
              <a:avLst/>
              <a:gdLst/>
              <a:ahLst/>
              <a:cxnLst/>
              <a:rect l="l" t="t" r="r" b="b"/>
              <a:pathLst>
                <a:path w="3881" h="5177" extrusionOk="0">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6"/>
            <p:cNvSpPr/>
            <p:nvPr/>
          </p:nvSpPr>
          <p:spPr>
            <a:xfrm>
              <a:off x="1630609" y="1663024"/>
              <a:ext cx="186231" cy="177176"/>
            </a:xfrm>
            <a:custGeom>
              <a:avLst/>
              <a:gdLst/>
              <a:ahLst/>
              <a:cxnLst/>
              <a:rect l="l" t="t" r="r" b="b"/>
              <a:pathLst>
                <a:path w="4216" h="4011" extrusionOk="0">
                  <a:moveTo>
                    <a:pt x="4033" y="1"/>
                  </a:moveTo>
                  <a:lnTo>
                    <a:pt x="0" y="3819"/>
                  </a:lnTo>
                  <a:lnTo>
                    <a:pt x="183" y="4011"/>
                  </a:lnTo>
                  <a:lnTo>
                    <a:pt x="4216" y="194"/>
                  </a:lnTo>
                  <a:lnTo>
                    <a:pt x="40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 name="Google Shape;2042;p36"/>
          <p:cNvGrpSpPr/>
          <p:nvPr/>
        </p:nvGrpSpPr>
        <p:grpSpPr>
          <a:xfrm>
            <a:off x="8273731" y="1269711"/>
            <a:ext cx="314102" cy="312196"/>
            <a:chOff x="1566913" y="1398166"/>
            <a:chExt cx="502241" cy="499193"/>
          </a:xfrm>
        </p:grpSpPr>
        <p:sp>
          <p:nvSpPr>
            <p:cNvPr id="2043" name="Google Shape;2043;p36"/>
            <p:cNvSpPr/>
            <p:nvPr/>
          </p:nvSpPr>
          <p:spPr>
            <a:xfrm>
              <a:off x="1668730" y="1523483"/>
              <a:ext cx="288049" cy="288005"/>
            </a:xfrm>
            <a:custGeom>
              <a:avLst/>
              <a:gdLst/>
              <a:ahLst/>
              <a:cxnLst/>
              <a:rect l="l" t="t" r="r" b="b"/>
              <a:pathLst>
                <a:path w="6521" h="6520" extrusionOk="0">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6"/>
            <p:cNvSpPr/>
            <p:nvPr/>
          </p:nvSpPr>
          <p:spPr>
            <a:xfrm>
              <a:off x="1739009" y="1398166"/>
              <a:ext cx="60693" cy="60781"/>
            </a:xfrm>
            <a:custGeom>
              <a:avLst/>
              <a:gdLst/>
              <a:ahLst/>
              <a:cxnLst/>
              <a:rect l="l" t="t" r="r" b="b"/>
              <a:pathLst>
                <a:path w="1374" h="1376" extrusionOk="0">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6"/>
            <p:cNvSpPr/>
            <p:nvPr/>
          </p:nvSpPr>
          <p:spPr>
            <a:xfrm>
              <a:off x="1609892" y="1811444"/>
              <a:ext cx="49341" cy="49252"/>
            </a:xfrm>
            <a:custGeom>
              <a:avLst/>
              <a:gdLst/>
              <a:ahLst/>
              <a:cxnLst/>
              <a:rect l="l" t="t" r="r" b="b"/>
              <a:pathLst>
                <a:path w="1117" h="1115" extrusionOk="0">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6"/>
            <p:cNvSpPr/>
            <p:nvPr/>
          </p:nvSpPr>
          <p:spPr>
            <a:xfrm>
              <a:off x="1956735" y="1793333"/>
              <a:ext cx="33262" cy="33306"/>
            </a:xfrm>
            <a:custGeom>
              <a:avLst/>
              <a:gdLst/>
              <a:ahLst/>
              <a:cxnLst/>
              <a:rect l="l" t="t" r="r" b="b"/>
              <a:pathLst>
                <a:path w="753" h="754" extrusionOk="0">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6"/>
            <p:cNvSpPr/>
            <p:nvPr/>
          </p:nvSpPr>
          <p:spPr>
            <a:xfrm>
              <a:off x="1973300" y="1558777"/>
              <a:ext cx="31893" cy="31848"/>
            </a:xfrm>
            <a:custGeom>
              <a:avLst/>
              <a:gdLst/>
              <a:ahLst/>
              <a:cxnLst/>
              <a:rect l="l" t="t" r="r" b="b"/>
              <a:pathLst>
                <a:path w="722" h="721" extrusionOk="0">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6"/>
            <p:cNvSpPr/>
            <p:nvPr/>
          </p:nvSpPr>
          <p:spPr>
            <a:xfrm>
              <a:off x="1566913" y="1523572"/>
              <a:ext cx="48369" cy="48369"/>
            </a:xfrm>
            <a:custGeom>
              <a:avLst/>
              <a:gdLst/>
              <a:ahLst/>
              <a:cxnLst/>
              <a:rect l="l" t="t" r="r" b="b"/>
              <a:pathLst>
                <a:path w="1095" h="1095" extrusionOk="0">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6"/>
            <p:cNvSpPr/>
            <p:nvPr/>
          </p:nvSpPr>
          <p:spPr>
            <a:xfrm>
              <a:off x="2019813" y="1659093"/>
              <a:ext cx="49341" cy="49341"/>
            </a:xfrm>
            <a:custGeom>
              <a:avLst/>
              <a:gdLst/>
              <a:ahLst/>
              <a:cxnLst/>
              <a:rect l="l" t="t" r="r" b="b"/>
              <a:pathLst>
                <a:path w="1117" h="1117" extrusionOk="0">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6"/>
            <p:cNvSpPr/>
            <p:nvPr/>
          </p:nvSpPr>
          <p:spPr>
            <a:xfrm>
              <a:off x="1812688" y="1866395"/>
              <a:ext cx="30965" cy="30965"/>
            </a:xfrm>
            <a:custGeom>
              <a:avLst/>
              <a:gdLst/>
              <a:ahLst/>
              <a:cxnLst/>
              <a:rect l="l" t="t" r="r" b="b"/>
              <a:pathLst>
                <a:path w="701" h="701" extrusionOk="0">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6"/>
            <p:cNvSpPr/>
            <p:nvPr/>
          </p:nvSpPr>
          <p:spPr>
            <a:xfrm>
              <a:off x="1888268" y="1442074"/>
              <a:ext cx="27696" cy="27740"/>
            </a:xfrm>
            <a:custGeom>
              <a:avLst/>
              <a:gdLst/>
              <a:ahLst/>
              <a:cxnLst/>
              <a:rect l="l" t="t" r="r" b="b"/>
              <a:pathLst>
                <a:path w="627" h="628" extrusionOk="0">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6"/>
            <p:cNvSpPr/>
            <p:nvPr/>
          </p:nvSpPr>
          <p:spPr>
            <a:xfrm>
              <a:off x="1591075" y="1667486"/>
              <a:ext cx="27210" cy="27210"/>
            </a:xfrm>
            <a:custGeom>
              <a:avLst/>
              <a:gdLst/>
              <a:ahLst/>
              <a:cxnLst/>
              <a:rect l="l" t="t" r="r" b="b"/>
              <a:pathLst>
                <a:path w="616" h="616" extrusionOk="0">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6"/>
            <p:cNvSpPr/>
            <p:nvPr/>
          </p:nvSpPr>
          <p:spPr>
            <a:xfrm>
              <a:off x="1763613" y="1427452"/>
              <a:ext cx="143914" cy="260397"/>
            </a:xfrm>
            <a:custGeom>
              <a:avLst/>
              <a:gdLst/>
              <a:ahLst/>
              <a:cxnLst/>
              <a:rect l="l" t="t" r="r" b="b"/>
              <a:pathLst>
                <a:path w="3258" h="5895" extrusionOk="0">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6"/>
            <p:cNvSpPr/>
            <p:nvPr/>
          </p:nvSpPr>
          <p:spPr>
            <a:xfrm>
              <a:off x="1588336" y="1542610"/>
              <a:ext cx="245069" cy="144312"/>
            </a:xfrm>
            <a:custGeom>
              <a:avLst/>
              <a:gdLst/>
              <a:ahLst/>
              <a:cxnLst/>
              <a:rect l="l" t="t" r="r" b="b"/>
              <a:pathLst>
                <a:path w="5548" h="3267" extrusionOk="0">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6"/>
            <p:cNvSpPr/>
            <p:nvPr/>
          </p:nvSpPr>
          <p:spPr>
            <a:xfrm>
              <a:off x="1791795" y="1569467"/>
              <a:ext cx="253108" cy="120193"/>
            </a:xfrm>
            <a:custGeom>
              <a:avLst/>
              <a:gdLst/>
              <a:ahLst/>
              <a:cxnLst/>
              <a:rect l="l" t="t" r="r" b="b"/>
              <a:pathLst>
                <a:path w="5730" h="2721" extrusionOk="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6"/>
            <p:cNvSpPr/>
            <p:nvPr/>
          </p:nvSpPr>
          <p:spPr>
            <a:xfrm>
              <a:off x="1805842" y="1653616"/>
              <a:ext cx="171433" cy="228681"/>
            </a:xfrm>
            <a:custGeom>
              <a:avLst/>
              <a:gdLst/>
              <a:ahLst/>
              <a:cxnLst/>
              <a:rect l="l" t="t" r="r" b="b"/>
              <a:pathLst>
                <a:path w="3881" h="5177" extrusionOk="0">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6"/>
            <p:cNvSpPr/>
            <p:nvPr/>
          </p:nvSpPr>
          <p:spPr>
            <a:xfrm>
              <a:off x="1630609" y="1663024"/>
              <a:ext cx="186231" cy="177176"/>
            </a:xfrm>
            <a:custGeom>
              <a:avLst/>
              <a:gdLst/>
              <a:ahLst/>
              <a:cxnLst/>
              <a:rect l="l" t="t" r="r" b="b"/>
              <a:pathLst>
                <a:path w="4216" h="4011" extrusionOk="0">
                  <a:moveTo>
                    <a:pt x="4033" y="1"/>
                  </a:moveTo>
                  <a:lnTo>
                    <a:pt x="0" y="3819"/>
                  </a:lnTo>
                  <a:lnTo>
                    <a:pt x="183" y="4011"/>
                  </a:lnTo>
                  <a:lnTo>
                    <a:pt x="4216" y="194"/>
                  </a:lnTo>
                  <a:lnTo>
                    <a:pt x="40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058"/>
        <p:cNvGrpSpPr/>
        <p:nvPr/>
      </p:nvGrpSpPr>
      <p:grpSpPr>
        <a:xfrm>
          <a:off x="0" y="0"/>
          <a:ext cx="0" cy="0"/>
          <a:chOff x="0" y="0"/>
          <a:chExt cx="0" cy="0"/>
        </a:xfrm>
      </p:grpSpPr>
      <p:grpSp>
        <p:nvGrpSpPr>
          <p:cNvPr id="2059" name="Google Shape;2059;p37"/>
          <p:cNvGrpSpPr/>
          <p:nvPr/>
        </p:nvGrpSpPr>
        <p:grpSpPr>
          <a:xfrm>
            <a:off x="-12700" y="3175"/>
            <a:ext cx="9220200" cy="5200800"/>
            <a:chOff x="-12700" y="3175"/>
            <a:chExt cx="9220200" cy="5200800"/>
          </a:xfrm>
        </p:grpSpPr>
        <p:cxnSp>
          <p:nvCxnSpPr>
            <p:cNvPr id="2060" name="Google Shape;2060;p37"/>
            <p:cNvCxnSpPr/>
            <p:nvPr/>
          </p:nvCxnSpPr>
          <p:spPr>
            <a:xfrm>
              <a:off x="71221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061" name="Google Shape;2061;p37"/>
            <p:cNvCxnSpPr/>
            <p:nvPr/>
          </p:nvCxnSpPr>
          <p:spPr>
            <a:xfrm>
              <a:off x="156994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062" name="Google Shape;2062;p37"/>
            <p:cNvCxnSpPr/>
            <p:nvPr/>
          </p:nvCxnSpPr>
          <p:spPr>
            <a:xfrm>
              <a:off x="242767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063" name="Google Shape;2063;p37"/>
            <p:cNvCxnSpPr/>
            <p:nvPr/>
          </p:nvCxnSpPr>
          <p:spPr>
            <a:xfrm>
              <a:off x="328540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064" name="Google Shape;2064;p37"/>
            <p:cNvCxnSpPr/>
            <p:nvPr/>
          </p:nvCxnSpPr>
          <p:spPr>
            <a:xfrm>
              <a:off x="414313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065" name="Google Shape;2065;p37"/>
            <p:cNvCxnSpPr/>
            <p:nvPr/>
          </p:nvCxnSpPr>
          <p:spPr>
            <a:xfrm>
              <a:off x="500086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066" name="Google Shape;2066;p37"/>
            <p:cNvCxnSpPr/>
            <p:nvPr/>
          </p:nvCxnSpPr>
          <p:spPr>
            <a:xfrm>
              <a:off x="585859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067" name="Google Shape;2067;p37"/>
            <p:cNvCxnSpPr/>
            <p:nvPr/>
          </p:nvCxnSpPr>
          <p:spPr>
            <a:xfrm>
              <a:off x="671632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068" name="Google Shape;2068;p37"/>
            <p:cNvCxnSpPr/>
            <p:nvPr/>
          </p:nvCxnSpPr>
          <p:spPr>
            <a:xfrm>
              <a:off x="7574057"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069" name="Google Shape;2069;p37"/>
            <p:cNvCxnSpPr/>
            <p:nvPr/>
          </p:nvCxnSpPr>
          <p:spPr>
            <a:xfrm>
              <a:off x="8431788"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070" name="Google Shape;2070;p37"/>
            <p:cNvCxnSpPr/>
            <p:nvPr/>
          </p:nvCxnSpPr>
          <p:spPr>
            <a:xfrm>
              <a:off x="-12700" y="67615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071" name="Google Shape;2071;p37"/>
            <p:cNvCxnSpPr/>
            <p:nvPr/>
          </p:nvCxnSpPr>
          <p:spPr>
            <a:xfrm>
              <a:off x="-12700" y="143439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072" name="Google Shape;2072;p37"/>
            <p:cNvCxnSpPr/>
            <p:nvPr/>
          </p:nvCxnSpPr>
          <p:spPr>
            <a:xfrm>
              <a:off x="-12700" y="219263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073" name="Google Shape;2073;p37"/>
            <p:cNvCxnSpPr/>
            <p:nvPr/>
          </p:nvCxnSpPr>
          <p:spPr>
            <a:xfrm>
              <a:off x="-12700" y="295087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074" name="Google Shape;2074;p37"/>
            <p:cNvCxnSpPr/>
            <p:nvPr/>
          </p:nvCxnSpPr>
          <p:spPr>
            <a:xfrm>
              <a:off x="-12700" y="370911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075" name="Google Shape;2075;p37"/>
            <p:cNvCxnSpPr/>
            <p:nvPr/>
          </p:nvCxnSpPr>
          <p:spPr>
            <a:xfrm>
              <a:off x="-12700" y="4467350"/>
              <a:ext cx="9220200" cy="0"/>
            </a:xfrm>
            <a:prstGeom prst="straightConnector1">
              <a:avLst/>
            </a:prstGeom>
            <a:noFill/>
            <a:ln w="9525" cap="flat" cmpd="sng">
              <a:solidFill>
                <a:schemeClr val="accent4"/>
              </a:solidFill>
              <a:prstDash val="solid"/>
              <a:round/>
              <a:headEnd type="none" w="med" len="med"/>
              <a:tailEnd type="none" w="med" len="med"/>
            </a:ln>
          </p:spPr>
        </p:cxnSp>
      </p:grpSp>
      <p:sp>
        <p:nvSpPr>
          <p:cNvPr id="2076" name="Google Shape;2076;p37"/>
          <p:cNvSpPr/>
          <p:nvPr/>
        </p:nvSpPr>
        <p:spPr>
          <a:xfrm rot="10800000">
            <a:off x="1007559" y="10"/>
            <a:ext cx="7128872" cy="3768623"/>
          </a:xfrm>
          <a:custGeom>
            <a:avLst/>
            <a:gdLst/>
            <a:ahLst/>
            <a:cxnLst/>
            <a:rect l="l" t="t" r="r" b="b"/>
            <a:pathLst>
              <a:path w="181917" h="96169" extrusionOk="0">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4936505" y="4774910"/>
            <a:ext cx="124390" cy="96517"/>
          </a:xfrm>
          <a:custGeom>
            <a:avLst/>
            <a:gdLst/>
            <a:ahLst/>
            <a:cxnLst/>
            <a:rect l="l" t="t" r="r" b="b"/>
            <a:pathLst>
              <a:path w="2816" h="2185" extrusionOk="0">
                <a:moveTo>
                  <a:pt x="1408" y="1"/>
                </a:moveTo>
                <a:cubicBezTo>
                  <a:pt x="3" y="1"/>
                  <a:pt x="0" y="2184"/>
                  <a:pt x="1408" y="2184"/>
                </a:cubicBezTo>
                <a:cubicBezTo>
                  <a:pt x="2813" y="2184"/>
                  <a:pt x="2816" y="1"/>
                  <a:pt x="1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8" name="Google Shape;2078;p37"/>
          <p:cNvGrpSpPr/>
          <p:nvPr/>
        </p:nvGrpSpPr>
        <p:grpSpPr>
          <a:xfrm>
            <a:off x="3985181" y="4667074"/>
            <a:ext cx="314102" cy="312196"/>
            <a:chOff x="1566913" y="1398166"/>
            <a:chExt cx="502241" cy="499193"/>
          </a:xfrm>
        </p:grpSpPr>
        <p:sp>
          <p:nvSpPr>
            <p:cNvPr id="2079" name="Google Shape;2079;p37"/>
            <p:cNvSpPr/>
            <p:nvPr/>
          </p:nvSpPr>
          <p:spPr>
            <a:xfrm>
              <a:off x="1668730" y="1523483"/>
              <a:ext cx="288049" cy="288005"/>
            </a:xfrm>
            <a:custGeom>
              <a:avLst/>
              <a:gdLst/>
              <a:ahLst/>
              <a:cxnLst/>
              <a:rect l="l" t="t" r="r" b="b"/>
              <a:pathLst>
                <a:path w="6521" h="6520" extrusionOk="0">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1739009" y="1398166"/>
              <a:ext cx="60693" cy="60781"/>
            </a:xfrm>
            <a:custGeom>
              <a:avLst/>
              <a:gdLst/>
              <a:ahLst/>
              <a:cxnLst/>
              <a:rect l="l" t="t" r="r" b="b"/>
              <a:pathLst>
                <a:path w="1374" h="1376" extrusionOk="0">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1609892" y="1811444"/>
              <a:ext cx="49341" cy="49252"/>
            </a:xfrm>
            <a:custGeom>
              <a:avLst/>
              <a:gdLst/>
              <a:ahLst/>
              <a:cxnLst/>
              <a:rect l="l" t="t" r="r" b="b"/>
              <a:pathLst>
                <a:path w="1117" h="1115" extrusionOk="0">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1956735" y="1793333"/>
              <a:ext cx="33262" cy="33306"/>
            </a:xfrm>
            <a:custGeom>
              <a:avLst/>
              <a:gdLst/>
              <a:ahLst/>
              <a:cxnLst/>
              <a:rect l="l" t="t" r="r" b="b"/>
              <a:pathLst>
                <a:path w="753" h="754" extrusionOk="0">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1973300" y="1558777"/>
              <a:ext cx="31893" cy="31848"/>
            </a:xfrm>
            <a:custGeom>
              <a:avLst/>
              <a:gdLst/>
              <a:ahLst/>
              <a:cxnLst/>
              <a:rect l="l" t="t" r="r" b="b"/>
              <a:pathLst>
                <a:path w="722" h="721" extrusionOk="0">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1566913" y="1523572"/>
              <a:ext cx="48369" cy="48369"/>
            </a:xfrm>
            <a:custGeom>
              <a:avLst/>
              <a:gdLst/>
              <a:ahLst/>
              <a:cxnLst/>
              <a:rect l="l" t="t" r="r" b="b"/>
              <a:pathLst>
                <a:path w="1095" h="1095" extrusionOk="0">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2019813" y="1659093"/>
              <a:ext cx="49341" cy="49341"/>
            </a:xfrm>
            <a:custGeom>
              <a:avLst/>
              <a:gdLst/>
              <a:ahLst/>
              <a:cxnLst/>
              <a:rect l="l" t="t" r="r" b="b"/>
              <a:pathLst>
                <a:path w="1117" h="1117" extrusionOk="0">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812688" y="1866395"/>
              <a:ext cx="30965" cy="30965"/>
            </a:xfrm>
            <a:custGeom>
              <a:avLst/>
              <a:gdLst/>
              <a:ahLst/>
              <a:cxnLst/>
              <a:rect l="l" t="t" r="r" b="b"/>
              <a:pathLst>
                <a:path w="701" h="701" extrusionOk="0">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888268" y="1442074"/>
              <a:ext cx="27696" cy="27740"/>
            </a:xfrm>
            <a:custGeom>
              <a:avLst/>
              <a:gdLst/>
              <a:ahLst/>
              <a:cxnLst/>
              <a:rect l="l" t="t" r="r" b="b"/>
              <a:pathLst>
                <a:path w="627" h="628" extrusionOk="0">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591075" y="1667486"/>
              <a:ext cx="27210" cy="27210"/>
            </a:xfrm>
            <a:custGeom>
              <a:avLst/>
              <a:gdLst/>
              <a:ahLst/>
              <a:cxnLst/>
              <a:rect l="l" t="t" r="r" b="b"/>
              <a:pathLst>
                <a:path w="616" h="616" extrusionOk="0">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763613" y="1427452"/>
              <a:ext cx="143914" cy="260397"/>
            </a:xfrm>
            <a:custGeom>
              <a:avLst/>
              <a:gdLst/>
              <a:ahLst/>
              <a:cxnLst/>
              <a:rect l="l" t="t" r="r" b="b"/>
              <a:pathLst>
                <a:path w="3258" h="5895" extrusionOk="0">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588336" y="1542610"/>
              <a:ext cx="245069" cy="144312"/>
            </a:xfrm>
            <a:custGeom>
              <a:avLst/>
              <a:gdLst/>
              <a:ahLst/>
              <a:cxnLst/>
              <a:rect l="l" t="t" r="r" b="b"/>
              <a:pathLst>
                <a:path w="5548" h="3267" extrusionOk="0">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791795" y="1569467"/>
              <a:ext cx="253108" cy="120193"/>
            </a:xfrm>
            <a:custGeom>
              <a:avLst/>
              <a:gdLst/>
              <a:ahLst/>
              <a:cxnLst/>
              <a:rect l="l" t="t" r="r" b="b"/>
              <a:pathLst>
                <a:path w="5730" h="2721" extrusionOk="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805842" y="1653616"/>
              <a:ext cx="171433" cy="228681"/>
            </a:xfrm>
            <a:custGeom>
              <a:avLst/>
              <a:gdLst/>
              <a:ahLst/>
              <a:cxnLst/>
              <a:rect l="l" t="t" r="r" b="b"/>
              <a:pathLst>
                <a:path w="3881" h="5177" extrusionOk="0">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630609" y="1663024"/>
              <a:ext cx="186231" cy="177176"/>
            </a:xfrm>
            <a:custGeom>
              <a:avLst/>
              <a:gdLst/>
              <a:ahLst/>
              <a:cxnLst/>
              <a:rect l="l" t="t" r="r" b="b"/>
              <a:pathLst>
                <a:path w="4216" h="4011" extrusionOk="0">
                  <a:moveTo>
                    <a:pt x="4033" y="1"/>
                  </a:moveTo>
                  <a:lnTo>
                    <a:pt x="0" y="3819"/>
                  </a:lnTo>
                  <a:lnTo>
                    <a:pt x="183" y="4011"/>
                  </a:lnTo>
                  <a:lnTo>
                    <a:pt x="4216" y="194"/>
                  </a:lnTo>
                  <a:lnTo>
                    <a:pt x="40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4" name="Google Shape;2094;p37"/>
          <p:cNvSpPr/>
          <p:nvPr/>
        </p:nvSpPr>
        <p:spPr>
          <a:xfrm>
            <a:off x="651030" y="2898485"/>
            <a:ext cx="124390" cy="96517"/>
          </a:xfrm>
          <a:custGeom>
            <a:avLst/>
            <a:gdLst/>
            <a:ahLst/>
            <a:cxnLst/>
            <a:rect l="l" t="t" r="r" b="b"/>
            <a:pathLst>
              <a:path w="2816" h="2185" extrusionOk="0">
                <a:moveTo>
                  <a:pt x="1408" y="1"/>
                </a:moveTo>
                <a:cubicBezTo>
                  <a:pt x="3" y="1"/>
                  <a:pt x="0" y="2184"/>
                  <a:pt x="1408" y="2184"/>
                </a:cubicBezTo>
                <a:cubicBezTo>
                  <a:pt x="2813" y="2184"/>
                  <a:pt x="2816" y="1"/>
                  <a:pt x="1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8368555" y="2898485"/>
            <a:ext cx="124390" cy="96517"/>
          </a:xfrm>
          <a:custGeom>
            <a:avLst/>
            <a:gdLst/>
            <a:ahLst/>
            <a:cxnLst/>
            <a:rect l="l" t="t" r="r" b="b"/>
            <a:pathLst>
              <a:path w="2816" h="2185" extrusionOk="0">
                <a:moveTo>
                  <a:pt x="1408" y="1"/>
                </a:moveTo>
                <a:cubicBezTo>
                  <a:pt x="3" y="1"/>
                  <a:pt x="0" y="2184"/>
                  <a:pt x="1408" y="2184"/>
                </a:cubicBezTo>
                <a:cubicBezTo>
                  <a:pt x="2813" y="2184"/>
                  <a:pt x="2816" y="1"/>
                  <a:pt x="1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6" name="Google Shape;2096;p37"/>
          <p:cNvGrpSpPr/>
          <p:nvPr/>
        </p:nvGrpSpPr>
        <p:grpSpPr>
          <a:xfrm>
            <a:off x="556181" y="2028649"/>
            <a:ext cx="314102" cy="312196"/>
            <a:chOff x="1566913" y="1398166"/>
            <a:chExt cx="502241" cy="499193"/>
          </a:xfrm>
        </p:grpSpPr>
        <p:sp>
          <p:nvSpPr>
            <p:cNvPr id="2097" name="Google Shape;2097;p37"/>
            <p:cNvSpPr/>
            <p:nvPr/>
          </p:nvSpPr>
          <p:spPr>
            <a:xfrm>
              <a:off x="1668730" y="1523483"/>
              <a:ext cx="288049" cy="288005"/>
            </a:xfrm>
            <a:custGeom>
              <a:avLst/>
              <a:gdLst/>
              <a:ahLst/>
              <a:cxnLst/>
              <a:rect l="l" t="t" r="r" b="b"/>
              <a:pathLst>
                <a:path w="6521" h="6520" extrusionOk="0">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1739009" y="1398166"/>
              <a:ext cx="60693" cy="60781"/>
            </a:xfrm>
            <a:custGeom>
              <a:avLst/>
              <a:gdLst/>
              <a:ahLst/>
              <a:cxnLst/>
              <a:rect l="l" t="t" r="r" b="b"/>
              <a:pathLst>
                <a:path w="1374" h="1376" extrusionOk="0">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1609892" y="1811444"/>
              <a:ext cx="49341" cy="49252"/>
            </a:xfrm>
            <a:custGeom>
              <a:avLst/>
              <a:gdLst/>
              <a:ahLst/>
              <a:cxnLst/>
              <a:rect l="l" t="t" r="r" b="b"/>
              <a:pathLst>
                <a:path w="1117" h="1115" extrusionOk="0">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1956735" y="1793333"/>
              <a:ext cx="33262" cy="33306"/>
            </a:xfrm>
            <a:custGeom>
              <a:avLst/>
              <a:gdLst/>
              <a:ahLst/>
              <a:cxnLst/>
              <a:rect l="l" t="t" r="r" b="b"/>
              <a:pathLst>
                <a:path w="753" h="754" extrusionOk="0">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1973300" y="1558777"/>
              <a:ext cx="31893" cy="31848"/>
            </a:xfrm>
            <a:custGeom>
              <a:avLst/>
              <a:gdLst/>
              <a:ahLst/>
              <a:cxnLst/>
              <a:rect l="l" t="t" r="r" b="b"/>
              <a:pathLst>
                <a:path w="722" h="721" extrusionOk="0">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1566913" y="1523572"/>
              <a:ext cx="48369" cy="48369"/>
            </a:xfrm>
            <a:custGeom>
              <a:avLst/>
              <a:gdLst/>
              <a:ahLst/>
              <a:cxnLst/>
              <a:rect l="l" t="t" r="r" b="b"/>
              <a:pathLst>
                <a:path w="1095" h="1095" extrusionOk="0">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019813" y="1659093"/>
              <a:ext cx="49341" cy="49341"/>
            </a:xfrm>
            <a:custGeom>
              <a:avLst/>
              <a:gdLst/>
              <a:ahLst/>
              <a:cxnLst/>
              <a:rect l="l" t="t" r="r" b="b"/>
              <a:pathLst>
                <a:path w="1117" h="1117" extrusionOk="0">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1812688" y="1866395"/>
              <a:ext cx="30965" cy="30965"/>
            </a:xfrm>
            <a:custGeom>
              <a:avLst/>
              <a:gdLst/>
              <a:ahLst/>
              <a:cxnLst/>
              <a:rect l="l" t="t" r="r" b="b"/>
              <a:pathLst>
                <a:path w="701" h="701" extrusionOk="0">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1888268" y="1442074"/>
              <a:ext cx="27696" cy="27740"/>
            </a:xfrm>
            <a:custGeom>
              <a:avLst/>
              <a:gdLst/>
              <a:ahLst/>
              <a:cxnLst/>
              <a:rect l="l" t="t" r="r" b="b"/>
              <a:pathLst>
                <a:path w="627" h="628" extrusionOk="0">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7"/>
            <p:cNvSpPr/>
            <p:nvPr/>
          </p:nvSpPr>
          <p:spPr>
            <a:xfrm>
              <a:off x="1591075" y="1667486"/>
              <a:ext cx="27210" cy="27210"/>
            </a:xfrm>
            <a:custGeom>
              <a:avLst/>
              <a:gdLst/>
              <a:ahLst/>
              <a:cxnLst/>
              <a:rect l="l" t="t" r="r" b="b"/>
              <a:pathLst>
                <a:path w="616" h="616" extrusionOk="0">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7"/>
            <p:cNvSpPr/>
            <p:nvPr/>
          </p:nvSpPr>
          <p:spPr>
            <a:xfrm>
              <a:off x="1763613" y="1427452"/>
              <a:ext cx="143914" cy="260397"/>
            </a:xfrm>
            <a:custGeom>
              <a:avLst/>
              <a:gdLst/>
              <a:ahLst/>
              <a:cxnLst/>
              <a:rect l="l" t="t" r="r" b="b"/>
              <a:pathLst>
                <a:path w="3258" h="5895" extrusionOk="0">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7"/>
            <p:cNvSpPr/>
            <p:nvPr/>
          </p:nvSpPr>
          <p:spPr>
            <a:xfrm>
              <a:off x="1588336" y="1542610"/>
              <a:ext cx="245069" cy="144312"/>
            </a:xfrm>
            <a:custGeom>
              <a:avLst/>
              <a:gdLst/>
              <a:ahLst/>
              <a:cxnLst/>
              <a:rect l="l" t="t" r="r" b="b"/>
              <a:pathLst>
                <a:path w="5548" h="3267" extrusionOk="0">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791795" y="1569467"/>
              <a:ext cx="253108" cy="120193"/>
            </a:xfrm>
            <a:custGeom>
              <a:avLst/>
              <a:gdLst/>
              <a:ahLst/>
              <a:cxnLst/>
              <a:rect l="l" t="t" r="r" b="b"/>
              <a:pathLst>
                <a:path w="5730" h="2721" extrusionOk="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7"/>
            <p:cNvSpPr/>
            <p:nvPr/>
          </p:nvSpPr>
          <p:spPr>
            <a:xfrm>
              <a:off x="1805842" y="1653616"/>
              <a:ext cx="171433" cy="228681"/>
            </a:xfrm>
            <a:custGeom>
              <a:avLst/>
              <a:gdLst/>
              <a:ahLst/>
              <a:cxnLst/>
              <a:rect l="l" t="t" r="r" b="b"/>
              <a:pathLst>
                <a:path w="3881" h="5177" extrusionOk="0">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7"/>
            <p:cNvSpPr/>
            <p:nvPr/>
          </p:nvSpPr>
          <p:spPr>
            <a:xfrm>
              <a:off x="1630609" y="1663024"/>
              <a:ext cx="186231" cy="177176"/>
            </a:xfrm>
            <a:custGeom>
              <a:avLst/>
              <a:gdLst/>
              <a:ahLst/>
              <a:cxnLst/>
              <a:rect l="l" t="t" r="r" b="b"/>
              <a:pathLst>
                <a:path w="4216" h="4011" extrusionOk="0">
                  <a:moveTo>
                    <a:pt x="4033" y="1"/>
                  </a:moveTo>
                  <a:lnTo>
                    <a:pt x="0" y="3819"/>
                  </a:lnTo>
                  <a:lnTo>
                    <a:pt x="183" y="4011"/>
                  </a:lnTo>
                  <a:lnTo>
                    <a:pt x="4216" y="194"/>
                  </a:lnTo>
                  <a:lnTo>
                    <a:pt x="40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2" name="Google Shape;2112;p37"/>
          <p:cNvGrpSpPr/>
          <p:nvPr/>
        </p:nvGrpSpPr>
        <p:grpSpPr>
          <a:xfrm>
            <a:off x="8273731" y="3533599"/>
            <a:ext cx="314102" cy="312196"/>
            <a:chOff x="1566913" y="1398166"/>
            <a:chExt cx="502241" cy="499193"/>
          </a:xfrm>
        </p:grpSpPr>
        <p:sp>
          <p:nvSpPr>
            <p:cNvPr id="2113" name="Google Shape;2113;p37"/>
            <p:cNvSpPr/>
            <p:nvPr/>
          </p:nvSpPr>
          <p:spPr>
            <a:xfrm>
              <a:off x="1668730" y="1523483"/>
              <a:ext cx="288049" cy="288005"/>
            </a:xfrm>
            <a:custGeom>
              <a:avLst/>
              <a:gdLst/>
              <a:ahLst/>
              <a:cxnLst/>
              <a:rect l="l" t="t" r="r" b="b"/>
              <a:pathLst>
                <a:path w="6521" h="6520" extrusionOk="0">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7"/>
            <p:cNvSpPr/>
            <p:nvPr/>
          </p:nvSpPr>
          <p:spPr>
            <a:xfrm>
              <a:off x="1739009" y="1398166"/>
              <a:ext cx="60693" cy="60781"/>
            </a:xfrm>
            <a:custGeom>
              <a:avLst/>
              <a:gdLst/>
              <a:ahLst/>
              <a:cxnLst/>
              <a:rect l="l" t="t" r="r" b="b"/>
              <a:pathLst>
                <a:path w="1374" h="1376" extrusionOk="0">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7"/>
            <p:cNvSpPr/>
            <p:nvPr/>
          </p:nvSpPr>
          <p:spPr>
            <a:xfrm>
              <a:off x="1609892" y="1811444"/>
              <a:ext cx="49341" cy="49252"/>
            </a:xfrm>
            <a:custGeom>
              <a:avLst/>
              <a:gdLst/>
              <a:ahLst/>
              <a:cxnLst/>
              <a:rect l="l" t="t" r="r" b="b"/>
              <a:pathLst>
                <a:path w="1117" h="1115" extrusionOk="0">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7"/>
            <p:cNvSpPr/>
            <p:nvPr/>
          </p:nvSpPr>
          <p:spPr>
            <a:xfrm>
              <a:off x="1956735" y="1793333"/>
              <a:ext cx="33262" cy="33306"/>
            </a:xfrm>
            <a:custGeom>
              <a:avLst/>
              <a:gdLst/>
              <a:ahLst/>
              <a:cxnLst/>
              <a:rect l="l" t="t" r="r" b="b"/>
              <a:pathLst>
                <a:path w="753" h="754" extrusionOk="0">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973300" y="1558777"/>
              <a:ext cx="31893" cy="31848"/>
            </a:xfrm>
            <a:custGeom>
              <a:avLst/>
              <a:gdLst/>
              <a:ahLst/>
              <a:cxnLst/>
              <a:rect l="l" t="t" r="r" b="b"/>
              <a:pathLst>
                <a:path w="722" h="721" extrusionOk="0">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7"/>
            <p:cNvSpPr/>
            <p:nvPr/>
          </p:nvSpPr>
          <p:spPr>
            <a:xfrm>
              <a:off x="1566913" y="1523572"/>
              <a:ext cx="48369" cy="48369"/>
            </a:xfrm>
            <a:custGeom>
              <a:avLst/>
              <a:gdLst/>
              <a:ahLst/>
              <a:cxnLst/>
              <a:rect l="l" t="t" r="r" b="b"/>
              <a:pathLst>
                <a:path w="1095" h="1095" extrusionOk="0">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7"/>
            <p:cNvSpPr/>
            <p:nvPr/>
          </p:nvSpPr>
          <p:spPr>
            <a:xfrm>
              <a:off x="2019813" y="1659093"/>
              <a:ext cx="49341" cy="49341"/>
            </a:xfrm>
            <a:custGeom>
              <a:avLst/>
              <a:gdLst/>
              <a:ahLst/>
              <a:cxnLst/>
              <a:rect l="l" t="t" r="r" b="b"/>
              <a:pathLst>
                <a:path w="1117" h="1117" extrusionOk="0">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7"/>
            <p:cNvSpPr/>
            <p:nvPr/>
          </p:nvSpPr>
          <p:spPr>
            <a:xfrm>
              <a:off x="1812688" y="1866395"/>
              <a:ext cx="30965" cy="30965"/>
            </a:xfrm>
            <a:custGeom>
              <a:avLst/>
              <a:gdLst/>
              <a:ahLst/>
              <a:cxnLst/>
              <a:rect l="l" t="t" r="r" b="b"/>
              <a:pathLst>
                <a:path w="701" h="701" extrusionOk="0">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7"/>
            <p:cNvSpPr/>
            <p:nvPr/>
          </p:nvSpPr>
          <p:spPr>
            <a:xfrm>
              <a:off x="1888268" y="1442074"/>
              <a:ext cx="27696" cy="27740"/>
            </a:xfrm>
            <a:custGeom>
              <a:avLst/>
              <a:gdLst/>
              <a:ahLst/>
              <a:cxnLst/>
              <a:rect l="l" t="t" r="r" b="b"/>
              <a:pathLst>
                <a:path w="627" h="628" extrusionOk="0">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7"/>
            <p:cNvSpPr/>
            <p:nvPr/>
          </p:nvSpPr>
          <p:spPr>
            <a:xfrm>
              <a:off x="1591075" y="1667486"/>
              <a:ext cx="27210" cy="27210"/>
            </a:xfrm>
            <a:custGeom>
              <a:avLst/>
              <a:gdLst/>
              <a:ahLst/>
              <a:cxnLst/>
              <a:rect l="l" t="t" r="r" b="b"/>
              <a:pathLst>
                <a:path w="616" h="616" extrusionOk="0">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7"/>
            <p:cNvSpPr/>
            <p:nvPr/>
          </p:nvSpPr>
          <p:spPr>
            <a:xfrm>
              <a:off x="1763613" y="1427452"/>
              <a:ext cx="143914" cy="260397"/>
            </a:xfrm>
            <a:custGeom>
              <a:avLst/>
              <a:gdLst/>
              <a:ahLst/>
              <a:cxnLst/>
              <a:rect l="l" t="t" r="r" b="b"/>
              <a:pathLst>
                <a:path w="3258" h="5895" extrusionOk="0">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7"/>
            <p:cNvSpPr/>
            <p:nvPr/>
          </p:nvSpPr>
          <p:spPr>
            <a:xfrm>
              <a:off x="1588336" y="1542610"/>
              <a:ext cx="245069" cy="144312"/>
            </a:xfrm>
            <a:custGeom>
              <a:avLst/>
              <a:gdLst/>
              <a:ahLst/>
              <a:cxnLst/>
              <a:rect l="l" t="t" r="r" b="b"/>
              <a:pathLst>
                <a:path w="5548" h="3267" extrusionOk="0">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791795" y="1569467"/>
              <a:ext cx="253108" cy="120193"/>
            </a:xfrm>
            <a:custGeom>
              <a:avLst/>
              <a:gdLst/>
              <a:ahLst/>
              <a:cxnLst/>
              <a:rect l="l" t="t" r="r" b="b"/>
              <a:pathLst>
                <a:path w="5730" h="2721" extrusionOk="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7"/>
            <p:cNvSpPr/>
            <p:nvPr/>
          </p:nvSpPr>
          <p:spPr>
            <a:xfrm>
              <a:off x="1805842" y="1653616"/>
              <a:ext cx="171433" cy="228681"/>
            </a:xfrm>
            <a:custGeom>
              <a:avLst/>
              <a:gdLst/>
              <a:ahLst/>
              <a:cxnLst/>
              <a:rect l="l" t="t" r="r" b="b"/>
              <a:pathLst>
                <a:path w="3881" h="5177" extrusionOk="0">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7"/>
            <p:cNvSpPr/>
            <p:nvPr/>
          </p:nvSpPr>
          <p:spPr>
            <a:xfrm>
              <a:off x="1630609" y="1663024"/>
              <a:ext cx="186231" cy="177176"/>
            </a:xfrm>
            <a:custGeom>
              <a:avLst/>
              <a:gdLst/>
              <a:ahLst/>
              <a:cxnLst/>
              <a:rect l="l" t="t" r="r" b="b"/>
              <a:pathLst>
                <a:path w="4216" h="4011" extrusionOk="0">
                  <a:moveTo>
                    <a:pt x="4033" y="1"/>
                  </a:moveTo>
                  <a:lnTo>
                    <a:pt x="0" y="3819"/>
                  </a:lnTo>
                  <a:lnTo>
                    <a:pt x="183" y="4011"/>
                  </a:lnTo>
                  <a:lnTo>
                    <a:pt x="4216" y="194"/>
                  </a:lnTo>
                  <a:lnTo>
                    <a:pt x="40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1pPr>
            <a:lvl2pPr lvl="1"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2pPr>
            <a:lvl3pPr lvl="2"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3pPr>
            <a:lvl4pPr lvl="3"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4pPr>
            <a:lvl5pPr lvl="4"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5pPr>
            <a:lvl6pPr lvl="5"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6pPr>
            <a:lvl7pPr lvl="6"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7pPr>
            <a:lvl8pPr lvl="7"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8pPr>
            <a:lvl9pPr lvl="8"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00000"/>
              </a:lnSpc>
              <a:spcBef>
                <a:spcPts val="1600"/>
              </a:spcBef>
              <a:spcAft>
                <a:spcPts val="160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5" r:id="rId4"/>
    <p:sldLayoutId id="2147483658" r:id="rId5"/>
    <p:sldLayoutId id="2147483681" r:id="rId6"/>
    <p:sldLayoutId id="2147483682" r:id="rId7"/>
    <p:sldLayoutId id="2147483683"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www.foreseemed.com/" TargetMode="External"/><Relationship Id="rId2" Type="http://schemas.openxmlformats.org/officeDocument/2006/relationships/hyperlink" Target="http://www.researchgate.net/" TargetMode="External"/><Relationship Id="rId1" Type="http://schemas.openxmlformats.org/officeDocument/2006/relationships/slideLayout" Target="../slideLayouts/slideLayout3.xml"/><Relationship Id="rId4" Type="http://schemas.openxmlformats.org/officeDocument/2006/relationships/hyperlink" Target="https://www.kaggle.com/datasets/paultimothymooney/chest-xray-pneumonia"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mailto:riakalra0312@gmail.com"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sp>
        <p:nvSpPr>
          <p:cNvPr id="2138" name="Google Shape;2138;p41"/>
          <p:cNvSpPr txBox="1">
            <a:spLocks noGrp="1"/>
          </p:cNvSpPr>
          <p:nvPr>
            <p:ph type="ctrTitle"/>
          </p:nvPr>
        </p:nvSpPr>
        <p:spPr>
          <a:xfrm>
            <a:off x="232855" y="617841"/>
            <a:ext cx="4745718" cy="24857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b="1" dirty="0">
                <a:latin typeface="Bahnschrift" panose="020B0502040204020203" pitchFamily="34" charset="0"/>
              </a:rPr>
              <a:t>PNEUMONIA DETECTION SYSTEM</a:t>
            </a:r>
            <a:endParaRPr sz="6000" b="1" dirty="0">
              <a:latin typeface="Bahnschrift" panose="020B0502040204020203" pitchFamily="34" charset="0"/>
            </a:endParaRPr>
          </a:p>
        </p:txBody>
      </p:sp>
      <p:grpSp>
        <p:nvGrpSpPr>
          <p:cNvPr id="2139" name="Google Shape;2139;p41"/>
          <p:cNvGrpSpPr/>
          <p:nvPr/>
        </p:nvGrpSpPr>
        <p:grpSpPr>
          <a:xfrm>
            <a:off x="5621834" y="1113434"/>
            <a:ext cx="502241" cy="499193"/>
            <a:chOff x="5275459" y="1221034"/>
            <a:chExt cx="502241" cy="499193"/>
          </a:xfrm>
        </p:grpSpPr>
        <p:sp>
          <p:nvSpPr>
            <p:cNvPr id="2140" name="Google Shape;2140;p41"/>
            <p:cNvSpPr/>
            <p:nvPr/>
          </p:nvSpPr>
          <p:spPr>
            <a:xfrm>
              <a:off x="5377277" y="1346352"/>
              <a:ext cx="288049" cy="288005"/>
            </a:xfrm>
            <a:custGeom>
              <a:avLst/>
              <a:gdLst/>
              <a:ahLst/>
              <a:cxnLst/>
              <a:rect l="l" t="t" r="r" b="b"/>
              <a:pathLst>
                <a:path w="6521" h="6520" extrusionOk="0">
                  <a:moveTo>
                    <a:pt x="3261" y="0"/>
                  </a:moveTo>
                  <a:cubicBezTo>
                    <a:pt x="1461" y="0"/>
                    <a:pt x="1" y="1460"/>
                    <a:pt x="1" y="3261"/>
                  </a:cubicBezTo>
                  <a:cubicBezTo>
                    <a:pt x="1" y="5061"/>
                    <a:pt x="1461" y="6520"/>
                    <a:pt x="3261" y="6520"/>
                  </a:cubicBezTo>
                  <a:cubicBezTo>
                    <a:pt x="5060" y="6520"/>
                    <a:pt x="6520" y="5061"/>
                    <a:pt x="6520" y="3261"/>
                  </a:cubicBezTo>
                  <a:cubicBezTo>
                    <a:pt x="6520" y="1460"/>
                    <a:pt x="5060" y="0"/>
                    <a:pt x="3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1"/>
            <p:cNvSpPr/>
            <p:nvPr/>
          </p:nvSpPr>
          <p:spPr>
            <a:xfrm>
              <a:off x="5447555" y="1221034"/>
              <a:ext cx="60781" cy="60781"/>
            </a:xfrm>
            <a:custGeom>
              <a:avLst/>
              <a:gdLst/>
              <a:ahLst/>
              <a:cxnLst/>
              <a:rect l="l" t="t" r="r" b="b"/>
              <a:pathLst>
                <a:path w="1376" h="1376" extrusionOk="0">
                  <a:moveTo>
                    <a:pt x="688" y="0"/>
                  </a:moveTo>
                  <a:cubicBezTo>
                    <a:pt x="308" y="0"/>
                    <a:pt x="0" y="308"/>
                    <a:pt x="0" y="688"/>
                  </a:cubicBezTo>
                  <a:cubicBezTo>
                    <a:pt x="0" y="1067"/>
                    <a:pt x="308" y="1375"/>
                    <a:pt x="688" y="1375"/>
                  </a:cubicBezTo>
                  <a:cubicBezTo>
                    <a:pt x="1067" y="1375"/>
                    <a:pt x="1375" y="1067"/>
                    <a:pt x="1375" y="688"/>
                  </a:cubicBezTo>
                  <a:cubicBezTo>
                    <a:pt x="1375" y="308"/>
                    <a:pt x="1067" y="0"/>
                    <a:pt x="6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1"/>
            <p:cNvSpPr/>
            <p:nvPr/>
          </p:nvSpPr>
          <p:spPr>
            <a:xfrm>
              <a:off x="5318527" y="1634312"/>
              <a:ext cx="49252" cy="49297"/>
            </a:xfrm>
            <a:custGeom>
              <a:avLst/>
              <a:gdLst/>
              <a:ahLst/>
              <a:cxnLst/>
              <a:rect l="l" t="t" r="r" b="b"/>
              <a:pathLst>
                <a:path w="1115" h="1116" extrusionOk="0">
                  <a:moveTo>
                    <a:pt x="557" y="1"/>
                  </a:moveTo>
                  <a:cubicBezTo>
                    <a:pt x="250" y="1"/>
                    <a:pt x="0" y="250"/>
                    <a:pt x="0" y="558"/>
                  </a:cubicBezTo>
                  <a:cubicBezTo>
                    <a:pt x="0" y="866"/>
                    <a:pt x="250" y="1116"/>
                    <a:pt x="557" y="1116"/>
                  </a:cubicBezTo>
                  <a:cubicBezTo>
                    <a:pt x="865" y="1116"/>
                    <a:pt x="1114" y="866"/>
                    <a:pt x="1114" y="558"/>
                  </a:cubicBezTo>
                  <a:cubicBezTo>
                    <a:pt x="1114" y="250"/>
                    <a:pt x="865" y="1"/>
                    <a:pt x="5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1"/>
            <p:cNvSpPr/>
            <p:nvPr/>
          </p:nvSpPr>
          <p:spPr>
            <a:xfrm>
              <a:off x="5665281" y="1616246"/>
              <a:ext cx="33306" cy="33262"/>
            </a:xfrm>
            <a:custGeom>
              <a:avLst/>
              <a:gdLst/>
              <a:ahLst/>
              <a:cxnLst/>
              <a:rect l="l" t="t" r="r" b="b"/>
              <a:pathLst>
                <a:path w="754" h="753" extrusionOk="0">
                  <a:moveTo>
                    <a:pt x="377" y="0"/>
                  </a:moveTo>
                  <a:cubicBezTo>
                    <a:pt x="169" y="0"/>
                    <a:pt x="0" y="168"/>
                    <a:pt x="0" y="376"/>
                  </a:cubicBezTo>
                  <a:cubicBezTo>
                    <a:pt x="0" y="583"/>
                    <a:pt x="169" y="752"/>
                    <a:pt x="377" y="752"/>
                  </a:cubicBezTo>
                  <a:cubicBezTo>
                    <a:pt x="584" y="752"/>
                    <a:pt x="753" y="583"/>
                    <a:pt x="753" y="376"/>
                  </a:cubicBezTo>
                  <a:cubicBezTo>
                    <a:pt x="753" y="168"/>
                    <a:pt x="584" y="0"/>
                    <a:pt x="3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1"/>
            <p:cNvSpPr/>
            <p:nvPr/>
          </p:nvSpPr>
          <p:spPr>
            <a:xfrm>
              <a:off x="5681890" y="1381646"/>
              <a:ext cx="31893" cy="31848"/>
            </a:xfrm>
            <a:custGeom>
              <a:avLst/>
              <a:gdLst/>
              <a:ahLst/>
              <a:cxnLst/>
              <a:rect l="l" t="t" r="r" b="b"/>
              <a:pathLst>
                <a:path w="722" h="721" extrusionOk="0">
                  <a:moveTo>
                    <a:pt x="360" y="0"/>
                  </a:moveTo>
                  <a:cubicBezTo>
                    <a:pt x="162" y="0"/>
                    <a:pt x="1" y="161"/>
                    <a:pt x="1" y="360"/>
                  </a:cubicBezTo>
                  <a:cubicBezTo>
                    <a:pt x="1" y="559"/>
                    <a:pt x="162" y="720"/>
                    <a:pt x="360" y="720"/>
                  </a:cubicBezTo>
                  <a:cubicBezTo>
                    <a:pt x="560" y="720"/>
                    <a:pt x="721" y="559"/>
                    <a:pt x="721" y="360"/>
                  </a:cubicBezTo>
                  <a:cubicBezTo>
                    <a:pt x="721" y="161"/>
                    <a:pt x="560" y="0"/>
                    <a:pt x="3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1"/>
            <p:cNvSpPr/>
            <p:nvPr/>
          </p:nvSpPr>
          <p:spPr>
            <a:xfrm>
              <a:off x="5275459" y="1346484"/>
              <a:ext cx="48369" cy="48369"/>
            </a:xfrm>
            <a:custGeom>
              <a:avLst/>
              <a:gdLst/>
              <a:ahLst/>
              <a:cxnLst/>
              <a:rect l="l" t="t" r="r" b="b"/>
              <a:pathLst>
                <a:path w="1095" h="1095" extrusionOk="0">
                  <a:moveTo>
                    <a:pt x="548" y="1"/>
                  </a:moveTo>
                  <a:cubicBezTo>
                    <a:pt x="246" y="1"/>
                    <a:pt x="1" y="245"/>
                    <a:pt x="1" y="548"/>
                  </a:cubicBezTo>
                  <a:cubicBezTo>
                    <a:pt x="1" y="849"/>
                    <a:pt x="246" y="1094"/>
                    <a:pt x="548" y="1094"/>
                  </a:cubicBezTo>
                  <a:cubicBezTo>
                    <a:pt x="850" y="1094"/>
                    <a:pt x="1094" y="849"/>
                    <a:pt x="1094" y="548"/>
                  </a:cubicBezTo>
                  <a:cubicBezTo>
                    <a:pt x="1094" y="245"/>
                    <a:pt x="850" y="1"/>
                    <a:pt x="5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1"/>
            <p:cNvSpPr/>
            <p:nvPr/>
          </p:nvSpPr>
          <p:spPr>
            <a:xfrm>
              <a:off x="5728360" y="1481961"/>
              <a:ext cx="49341" cy="49341"/>
            </a:xfrm>
            <a:custGeom>
              <a:avLst/>
              <a:gdLst/>
              <a:ahLst/>
              <a:cxnLst/>
              <a:rect l="l" t="t" r="r" b="b"/>
              <a:pathLst>
                <a:path w="1117" h="1117" extrusionOk="0">
                  <a:moveTo>
                    <a:pt x="559" y="0"/>
                  </a:moveTo>
                  <a:cubicBezTo>
                    <a:pt x="251" y="0"/>
                    <a:pt x="0" y="251"/>
                    <a:pt x="0" y="558"/>
                  </a:cubicBezTo>
                  <a:cubicBezTo>
                    <a:pt x="0" y="867"/>
                    <a:pt x="251" y="1116"/>
                    <a:pt x="559" y="1116"/>
                  </a:cubicBezTo>
                  <a:cubicBezTo>
                    <a:pt x="867" y="1116"/>
                    <a:pt x="1117" y="867"/>
                    <a:pt x="1117" y="558"/>
                  </a:cubicBezTo>
                  <a:cubicBezTo>
                    <a:pt x="1117" y="251"/>
                    <a:pt x="867" y="0"/>
                    <a:pt x="5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1"/>
            <p:cNvSpPr/>
            <p:nvPr/>
          </p:nvSpPr>
          <p:spPr>
            <a:xfrm>
              <a:off x="5521235" y="1689263"/>
              <a:ext cx="30965" cy="30965"/>
            </a:xfrm>
            <a:custGeom>
              <a:avLst/>
              <a:gdLst/>
              <a:ahLst/>
              <a:cxnLst/>
              <a:rect l="l" t="t" r="r" b="b"/>
              <a:pathLst>
                <a:path w="701" h="701" extrusionOk="0">
                  <a:moveTo>
                    <a:pt x="352" y="0"/>
                  </a:moveTo>
                  <a:cubicBezTo>
                    <a:pt x="158" y="0"/>
                    <a:pt x="1" y="157"/>
                    <a:pt x="1" y="351"/>
                  </a:cubicBezTo>
                  <a:cubicBezTo>
                    <a:pt x="1" y="544"/>
                    <a:pt x="158" y="700"/>
                    <a:pt x="352" y="700"/>
                  </a:cubicBezTo>
                  <a:cubicBezTo>
                    <a:pt x="544" y="700"/>
                    <a:pt x="701" y="544"/>
                    <a:pt x="701" y="351"/>
                  </a:cubicBezTo>
                  <a:cubicBezTo>
                    <a:pt x="701" y="157"/>
                    <a:pt x="544" y="0"/>
                    <a:pt x="3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1"/>
            <p:cNvSpPr/>
            <p:nvPr/>
          </p:nvSpPr>
          <p:spPr>
            <a:xfrm>
              <a:off x="5596814" y="1264986"/>
              <a:ext cx="27740" cy="27696"/>
            </a:xfrm>
            <a:custGeom>
              <a:avLst/>
              <a:gdLst/>
              <a:ahLst/>
              <a:cxnLst/>
              <a:rect l="l" t="t" r="r" b="b"/>
              <a:pathLst>
                <a:path w="628" h="627" extrusionOk="0">
                  <a:moveTo>
                    <a:pt x="314" y="0"/>
                  </a:moveTo>
                  <a:cubicBezTo>
                    <a:pt x="141" y="0"/>
                    <a:pt x="1" y="140"/>
                    <a:pt x="1" y="313"/>
                  </a:cubicBezTo>
                  <a:cubicBezTo>
                    <a:pt x="1" y="487"/>
                    <a:pt x="141" y="626"/>
                    <a:pt x="314" y="626"/>
                  </a:cubicBezTo>
                  <a:cubicBezTo>
                    <a:pt x="487" y="626"/>
                    <a:pt x="628" y="487"/>
                    <a:pt x="628" y="313"/>
                  </a:cubicBezTo>
                  <a:cubicBezTo>
                    <a:pt x="628" y="140"/>
                    <a:pt x="487" y="0"/>
                    <a:pt x="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1"/>
            <p:cNvSpPr/>
            <p:nvPr/>
          </p:nvSpPr>
          <p:spPr>
            <a:xfrm>
              <a:off x="5299621" y="1490354"/>
              <a:ext cx="27254" cy="27210"/>
            </a:xfrm>
            <a:custGeom>
              <a:avLst/>
              <a:gdLst/>
              <a:ahLst/>
              <a:cxnLst/>
              <a:rect l="l" t="t" r="r" b="b"/>
              <a:pathLst>
                <a:path w="617" h="616" extrusionOk="0">
                  <a:moveTo>
                    <a:pt x="308" y="1"/>
                  </a:moveTo>
                  <a:cubicBezTo>
                    <a:pt x="139" y="1"/>
                    <a:pt x="1" y="138"/>
                    <a:pt x="1" y="308"/>
                  </a:cubicBezTo>
                  <a:cubicBezTo>
                    <a:pt x="1" y="478"/>
                    <a:pt x="139" y="616"/>
                    <a:pt x="308" y="616"/>
                  </a:cubicBezTo>
                  <a:cubicBezTo>
                    <a:pt x="478" y="616"/>
                    <a:pt x="616" y="478"/>
                    <a:pt x="616" y="308"/>
                  </a:cubicBezTo>
                  <a:cubicBezTo>
                    <a:pt x="616" y="138"/>
                    <a:pt x="478" y="1"/>
                    <a:pt x="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1"/>
            <p:cNvSpPr/>
            <p:nvPr/>
          </p:nvSpPr>
          <p:spPr>
            <a:xfrm>
              <a:off x="5472159" y="1250321"/>
              <a:ext cx="143958" cy="260397"/>
            </a:xfrm>
            <a:custGeom>
              <a:avLst/>
              <a:gdLst/>
              <a:ahLst/>
              <a:cxnLst/>
              <a:rect l="l" t="t" r="r" b="b"/>
              <a:pathLst>
                <a:path w="3259" h="5895" extrusionOk="0">
                  <a:moveTo>
                    <a:pt x="260" y="1"/>
                  </a:moveTo>
                  <a:lnTo>
                    <a:pt x="0" y="49"/>
                  </a:lnTo>
                  <a:lnTo>
                    <a:pt x="1062" y="5894"/>
                  </a:lnTo>
                  <a:lnTo>
                    <a:pt x="3258" y="696"/>
                  </a:lnTo>
                  <a:lnTo>
                    <a:pt x="3014" y="594"/>
                  </a:lnTo>
                  <a:lnTo>
                    <a:pt x="1163" y="4974"/>
                  </a:lnTo>
                  <a:lnTo>
                    <a:pt x="2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1"/>
            <p:cNvSpPr/>
            <p:nvPr/>
          </p:nvSpPr>
          <p:spPr>
            <a:xfrm>
              <a:off x="5296883" y="1365478"/>
              <a:ext cx="245069" cy="144312"/>
            </a:xfrm>
            <a:custGeom>
              <a:avLst/>
              <a:gdLst/>
              <a:ahLst/>
              <a:cxnLst/>
              <a:rect l="l" t="t" r="r" b="b"/>
              <a:pathLst>
                <a:path w="5548" h="3267" extrusionOk="0">
                  <a:moveTo>
                    <a:pt x="126" y="1"/>
                  </a:moveTo>
                  <a:lnTo>
                    <a:pt x="0" y="233"/>
                  </a:lnTo>
                  <a:lnTo>
                    <a:pt x="4614" y="2726"/>
                  </a:lnTo>
                  <a:lnTo>
                    <a:pt x="362" y="3004"/>
                  </a:lnTo>
                  <a:lnTo>
                    <a:pt x="379" y="3267"/>
                  </a:lnTo>
                  <a:lnTo>
                    <a:pt x="5547" y="2930"/>
                  </a:lnTo>
                  <a:lnTo>
                    <a:pt x="1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1"/>
            <p:cNvSpPr/>
            <p:nvPr/>
          </p:nvSpPr>
          <p:spPr>
            <a:xfrm>
              <a:off x="5500430" y="1392335"/>
              <a:ext cx="253020" cy="120149"/>
            </a:xfrm>
            <a:custGeom>
              <a:avLst/>
              <a:gdLst/>
              <a:ahLst/>
              <a:cxnLst/>
              <a:rect l="l" t="t" r="r" b="b"/>
              <a:pathLst>
                <a:path w="5728" h="2720" extrusionOk="0">
                  <a:moveTo>
                    <a:pt x="4407" y="1"/>
                  </a:moveTo>
                  <a:lnTo>
                    <a:pt x="0" y="2318"/>
                  </a:lnTo>
                  <a:lnTo>
                    <a:pt x="5710" y="2720"/>
                  </a:lnTo>
                  <a:lnTo>
                    <a:pt x="5728" y="2456"/>
                  </a:lnTo>
                  <a:lnTo>
                    <a:pt x="945" y="2120"/>
                  </a:lnTo>
                  <a:lnTo>
                    <a:pt x="4531" y="236"/>
                  </a:lnTo>
                  <a:lnTo>
                    <a:pt x="44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1"/>
            <p:cNvSpPr/>
            <p:nvPr/>
          </p:nvSpPr>
          <p:spPr>
            <a:xfrm>
              <a:off x="5514432" y="1476484"/>
              <a:ext cx="171389" cy="228681"/>
            </a:xfrm>
            <a:custGeom>
              <a:avLst/>
              <a:gdLst/>
              <a:ahLst/>
              <a:cxnLst/>
              <a:rect l="l" t="t" r="r" b="b"/>
              <a:pathLst>
                <a:path w="3880" h="5177" extrusionOk="0">
                  <a:moveTo>
                    <a:pt x="1" y="0"/>
                  </a:moveTo>
                  <a:lnTo>
                    <a:pt x="374" y="5177"/>
                  </a:lnTo>
                  <a:lnTo>
                    <a:pt x="637" y="5157"/>
                  </a:lnTo>
                  <a:lnTo>
                    <a:pt x="310" y="629"/>
                  </a:lnTo>
                  <a:lnTo>
                    <a:pt x="310" y="629"/>
                  </a:lnTo>
                  <a:lnTo>
                    <a:pt x="3703" y="3638"/>
                  </a:lnTo>
                  <a:lnTo>
                    <a:pt x="3879" y="344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1"/>
            <p:cNvSpPr/>
            <p:nvPr/>
          </p:nvSpPr>
          <p:spPr>
            <a:xfrm>
              <a:off x="5339067" y="1485804"/>
              <a:ext cx="186187" cy="177176"/>
            </a:xfrm>
            <a:custGeom>
              <a:avLst/>
              <a:gdLst/>
              <a:ahLst/>
              <a:cxnLst/>
              <a:rect l="l" t="t" r="r" b="b"/>
              <a:pathLst>
                <a:path w="4215" h="4011" extrusionOk="0">
                  <a:moveTo>
                    <a:pt x="4033" y="0"/>
                  </a:moveTo>
                  <a:lnTo>
                    <a:pt x="0" y="3818"/>
                  </a:lnTo>
                  <a:lnTo>
                    <a:pt x="182" y="4011"/>
                  </a:lnTo>
                  <a:lnTo>
                    <a:pt x="4215" y="192"/>
                  </a:lnTo>
                  <a:lnTo>
                    <a:pt x="40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5" name="Google Shape;2155;p41"/>
          <p:cNvSpPr/>
          <p:nvPr/>
        </p:nvSpPr>
        <p:spPr>
          <a:xfrm>
            <a:off x="651030" y="606297"/>
            <a:ext cx="124390" cy="96517"/>
          </a:xfrm>
          <a:custGeom>
            <a:avLst/>
            <a:gdLst/>
            <a:ahLst/>
            <a:cxnLst/>
            <a:rect l="l" t="t" r="r" b="b"/>
            <a:pathLst>
              <a:path w="2816" h="2185" extrusionOk="0">
                <a:moveTo>
                  <a:pt x="1408" y="1"/>
                </a:moveTo>
                <a:cubicBezTo>
                  <a:pt x="3" y="1"/>
                  <a:pt x="0" y="2184"/>
                  <a:pt x="1408" y="2184"/>
                </a:cubicBezTo>
                <a:cubicBezTo>
                  <a:pt x="2813" y="2184"/>
                  <a:pt x="2816" y="1"/>
                  <a:pt x="1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1"/>
          <p:cNvSpPr/>
          <p:nvPr/>
        </p:nvSpPr>
        <p:spPr>
          <a:xfrm>
            <a:off x="7647964" y="1560836"/>
            <a:ext cx="124346" cy="96517"/>
          </a:xfrm>
          <a:custGeom>
            <a:avLst/>
            <a:gdLst/>
            <a:ahLst/>
            <a:cxnLst/>
            <a:rect l="l" t="t" r="r" b="b"/>
            <a:pathLst>
              <a:path w="2815" h="2185" extrusionOk="0">
                <a:moveTo>
                  <a:pt x="1407" y="1"/>
                </a:moveTo>
                <a:cubicBezTo>
                  <a:pt x="2" y="1"/>
                  <a:pt x="0" y="2184"/>
                  <a:pt x="1407" y="2184"/>
                </a:cubicBezTo>
                <a:cubicBezTo>
                  <a:pt x="2812" y="2184"/>
                  <a:pt x="2815" y="1"/>
                  <a:pt x="14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1"/>
          <p:cNvSpPr txBox="1">
            <a:spLocks noGrp="1"/>
          </p:cNvSpPr>
          <p:nvPr>
            <p:ph type="subTitle" idx="1"/>
          </p:nvPr>
        </p:nvSpPr>
        <p:spPr>
          <a:xfrm>
            <a:off x="496324" y="3868608"/>
            <a:ext cx="3962659" cy="5057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ln w="0"/>
                <a:solidFill>
                  <a:schemeClr val="tx1"/>
                </a:solidFill>
                <a:effectLst>
                  <a:outerShdw blurRad="38100" dist="19050" dir="2700000" algn="tl" rotWithShape="0">
                    <a:schemeClr val="dk1">
                      <a:alpha val="40000"/>
                    </a:schemeClr>
                  </a:outerShdw>
                </a:effectLst>
              </a:rPr>
              <a:t>Using Chest X-ray Images</a:t>
            </a:r>
            <a:endParaRPr sz="2800" dirty="0">
              <a:ln w="0"/>
              <a:solidFill>
                <a:schemeClr val="tx1"/>
              </a:solidFill>
              <a:effectLst>
                <a:outerShdw blurRad="38100" dist="19050" dir="2700000" algn="tl" rotWithShape="0">
                  <a:schemeClr val="dk1">
                    <a:alpha val="40000"/>
                  </a:schemeClr>
                </a:outerShdw>
              </a:effectLst>
            </a:endParaRPr>
          </a:p>
        </p:txBody>
      </p:sp>
      <p:grpSp>
        <p:nvGrpSpPr>
          <p:cNvPr id="2158" name="Google Shape;2158;p41"/>
          <p:cNvGrpSpPr/>
          <p:nvPr/>
        </p:nvGrpSpPr>
        <p:grpSpPr>
          <a:xfrm>
            <a:off x="4884532" y="613671"/>
            <a:ext cx="3861359" cy="3853702"/>
            <a:chOff x="5498289" y="554450"/>
            <a:chExt cx="3341643" cy="3628861"/>
          </a:xfrm>
        </p:grpSpPr>
        <p:sp>
          <p:nvSpPr>
            <p:cNvPr id="2159" name="Google Shape;2159;p41"/>
            <p:cNvSpPr/>
            <p:nvPr/>
          </p:nvSpPr>
          <p:spPr>
            <a:xfrm>
              <a:off x="8331238" y="3045434"/>
              <a:ext cx="185388" cy="143821"/>
            </a:xfrm>
            <a:custGeom>
              <a:avLst/>
              <a:gdLst/>
              <a:ahLst/>
              <a:cxnLst/>
              <a:rect l="l" t="t" r="r" b="b"/>
              <a:pathLst>
                <a:path w="4576" h="3550" extrusionOk="0">
                  <a:moveTo>
                    <a:pt x="2288" y="1"/>
                  </a:moveTo>
                  <a:cubicBezTo>
                    <a:pt x="5" y="1"/>
                    <a:pt x="0" y="3549"/>
                    <a:pt x="2288" y="3549"/>
                  </a:cubicBezTo>
                  <a:cubicBezTo>
                    <a:pt x="4571" y="3549"/>
                    <a:pt x="4575" y="1"/>
                    <a:pt x="2288" y="1"/>
                  </a:cubicBezTo>
                  <a:close/>
                </a:path>
              </a:pathLst>
            </a:custGeom>
            <a:solidFill>
              <a:srgbClr val="7CD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1"/>
            <p:cNvSpPr/>
            <p:nvPr/>
          </p:nvSpPr>
          <p:spPr>
            <a:xfrm>
              <a:off x="6102073" y="2513643"/>
              <a:ext cx="172876" cy="134115"/>
            </a:xfrm>
            <a:custGeom>
              <a:avLst/>
              <a:gdLst/>
              <a:ahLst/>
              <a:cxnLst/>
              <a:rect l="l" t="t" r="r" b="b"/>
              <a:pathLst>
                <a:path w="4576" h="3550" extrusionOk="0">
                  <a:moveTo>
                    <a:pt x="2289" y="1"/>
                  </a:moveTo>
                  <a:cubicBezTo>
                    <a:pt x="5" y="1"/>
                    <a:pt x="1" y="3549"/>
                    <a:pt x="2289" y="3549"/>
                  </a:cubicBezTo>
                  <a:cubicBezTo>
                    <a:pt x="4571" y="3549"/>
                    <a:pt x="4576" y="1"/>
                    <a:pt x="22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1"/>
            <p:cNvSpPr/>
            <p:nvPr/>
          </p:nvSpPr>
          <p:spPr>
            <a:xfrm>
              <a:off x="5498289" y="1961309"/>
              <a:ext cx="1930349" cy="2222002"/>
            </a:xfrm>
            <a:custGeom>
              <a:avLst/>
              <a:gdLst/>
              <a:ahLst/>
              <a:cxnLst/>
              <a:rect l="l" t="t" r="r" b="b"/>
              <a:pathLst>
                <a:path w="51096" h="58816" extrusionOk="0">
                  <a:moveTo>
                    <a:pt x="26407" y="0"/>
                  </a:moveTo>
                  <a:cubicBezTo>
                    <a:pt x="26129" y="0"/>
                    <a:pt x="25851" y="18"/>
                    <a:pt x="25575" y="52"/>
                  </a:cubicBezTo>
                  <a:cubicBezTo>
                    <a:pt x="13422" y="1557"/>
                    <a:pt x="0" y="35730"/>
                    <a:pt x="4546" y="52444"/>
                  </a:cubicBezTo>
                  <a:cubicBezTo>
                    <a:pt x="5829" y="57161"/>
                    <a:pt x="7834" y="58816"/>
                    <a:pt x="10344" y="58816"/>
                  </a:cubicBezTo>
                  <a:cubicBezTo>
                    <a:pt x="12294" y="58816"/>
                    <a:pt x="14549" y="57817"/>
                    <a:pt x="17007" y="56479"/>
                  </a:cubicBezTo>
                  <a:cubicBezTo>
                    <a:pt x="21111" y="54242"/>
                    <a:pt x="25786" y="51057"/>
                    <a:pt x="30554" y="49998"/>
                  </a:cubicBezTo>
                  <a:cubicBezTo>
                    <a:pt x="51096" y="45437"/>
                    <a:pt x="40336" y="17"/>
                    <a:pt x="264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1"/>
            <p:cNvSpPr/>
            <p:nvPr/>
          </p:nvSpPr>
          <p:spPr>
            <a:xfrm>
              <a:off x="5551856" y="2030327"/>
              <a:ext cx="1810363" cy="2083920"/>
            </a:xfrm>
            <a:custGeom>
              <a:avLst/>
              <a:gdLst/>
              <a:ahLst/>
              <a:cxnLst/>
              <a:rect l="l" t="t" r="r" b="b"/>
              <a:pathLst>
                <a:path w="47920" h="55161" extrusionOk="0">
                  <a:moveTo>
                    <a:pt x="24764" y="1"/>
                  </a:moveTo>
                  <a:cubicBezTo>
                    <a:pt x="24503" y="1"/>
                    <a:pt x="24244" y="18"/>
                    <a:pt x="23985" y="51"/>
                  </a:cubicBezTo>
                  <a:cubicBezTo>
                    <a:pt x="12588" y="1461"/>
                    <a:pt x="0" y="33509"/>
                    <a:pt x="4263" y="49184"/>
                  </a:cubicBezTo>
                  <a:cubicBezTo>
                    <a:pt x="5466" y="53608"/>
                    <a:pt x="7347" y="55161"/>
                    <a:pt x="9701" y="55161"/>
                  </a:cubicBezTo>
                  <a:cubicBezTo>
                    <a:pt x="11530" y="55161"/>
                    <a:pt x="13644" y="54224"/>
                    <a:pt x="15949" y="52969"/>
                  </a:cubicBezTo>
                  <a:cubicBezTo>
                    <a:pt x="19799" y="50871"/>
                    <a:pt x="24183" y="47883"/>
                    <a:pt x="28654" y="46890"/>
                  </a:cubicBezTo>
                  <a:cubicBezTo>
                    <a:pt x="47920" y="42614"/>
                    <a:pt x="37828" y="18"/>
                    <a:pt x="24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1"/>
            <p:cNvSpPr/>
            <p:nvPr/>
          </p:nvSpPr>
          <p:spPr>
            <a:xfrm>
              <a:off x="6437302" y="2216378"/>
              <a:ext cx="327316" cy="215377"/>
            </a:xfrm>
            <a:custGeom>
              <a:avLst/>
              <a:gdLst/>
              <a:ahLst/>
              <a:cxnLst/>
              <a:rect l="l" t="t" r="r" b="b"/>
              <a:pathLst>
                <a:path w="8664" h="5701" fill="none" extrusionOk="0">
                  <a:moveTo>
                    <a:pt x="8664" y="3102"/>
                  </a:moveTo>
                  <a:lnTo>
                    <a:pt x="7454" y="4356"/>
                  </a:lnTo>
                  <a:cubicBezTo>
                    <a:pt x="6496" y="5352"/>
                    <a:pt x="5046" y="5701"/>
                    <a:pt x="3740" y="5249"/>
                  </a:cubicBezTo>
                  <a:lnTo>
                    <a:pt x="3740" y="5249"/>
                  </a:lnTo>
                  <a:cubicBezTo>
                    <a:pt x="1502" y="4476"/>
                    <a:pt x="0" y="2368"/>
                    <a:pt x="0" y="0"/>
                  </a:cubicBezTo>
                  <a:lnTo>
                    <a:pt x="0" y="0"/>
                  </a:lnTo>
                </a:path>
              </a:pathLst>
            </a:custGeom>
            <a:noFill/>
            <a:ln w="27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1"/>
            <p:cNvSpPr/>
            <p:nvPr/>
          </p:nvSpPr>
          <p:spPr>
            <a:xfrm>
              <a:off x="6172413" y="2380933"/>
              <a:ext cx="529886" cy="227089"/>
            </a:xfrm>
            <a:custGeom>
              <a:avLst/>
              <a:gdLst/>
              <a:ahLst/>
              <a:cxnLst/>
              <a:rect l="l" t="t" r="r" b="b"/>
              <a:pathLst>
                <a:path w="14026" h="6011" fill="none" extrusionOk="0">
                  <a:moveTo>
                    <a:pt x="14025" y="0"/>
                  </a:moveTo>
                  <a:lnTo>
                    <a:pt x="11662" y="2262"/>
                  </a:lnTo>
                  <a:cubicBezTo>
                    <a:pt x="9148" y="4667"/>
                    <a:pt x="5803" y="6010"/>
                    <a:pt x="2324" y="6010"/>
                  </a:cubicBezTo>
                  <a:lnTo>
                    <a:pt x="0" y="6010"/>
                  </a:lnTo>
                </a:path>
              </a:pathLst>
            </a:custGeom>
            <a:noFill/>
            <a:ln w="27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1"/>
            <p:cNvSpPr/>
            <p:nvPr/>
          </p:nvSpPr>
          <p:spPr>
            <a:xfrm>
              <a:off x="6248608" y="2495397"/>
              <a:ext cx="442391" cy="669744"/>
            </a:xfrm>
            <a:custGeom>
              <a:avLst/>
              <a:gdLst/>
              <a:ahLst/>
              <a:cxnLst/>
              <a:rect l="l" t="t" r="r" b="b"/>
              <a:pathLst>
                <a:path w="11710" h="17728" fill="none" extrusionOk="0">
                  <a:moveTo>
                    <a:pt x="11710" y="0"/>
                  </a:moveTo>
                  <a:lnTo>
                    <a:pt x="7254" y="4882"/>
                  </a:lnTo>
                  <a:cubicBezTo>
                    <a:pt x="3895" y="8560"/>
                    <a:pt x="1415" y="12952"/>
                    <a:pt x="0" y="17728"/>
                  </a:cubicBezTo>
                  <a:lnTo>
                    <a:pt x="0" y="17728"/>
                  </a:lnTo>
                </a:path>
              </a:pathLst>
            </a:custGeom>
            <a:noFill/>
            <a:ln w="27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1"/>
            <p:cNvSpPr/>
            <p:nvPr/>
          </p:nvSpPr>
          <p:spPr>
            <a:xfrm>
              <a:off x="6742311" y="2510696"/>
              <a:ext cx="96261" cy="498077"/>
            </a:xfrm>
            <a:custGeom>
              <a:avLst/>
              <a:gdLst/>
              <a:ahLst/>
              <a:cxnLst/>
              <a:rect l="l" t="t" r="r" b="b"/>
              <a:pathLst>
                <a:path w="2548" h="13184" fill="none" extrusionOk="0">
                  <a:moveTo>
                    <a:pt x="1875" y="0"/>
                  </a:moveTo>
                  <a:lnTo>
                    <a:pt x="1875" y="0"/>
                  </a:lnTo>
                  <a:cubicBezTo>
                    <a:pt x="1" y="4126"/>
                    <a:pt x="185" y="8894"/>
                    <a:pt x="2371" y="12863"/>
                  </a:cubicBezTo>
                  <a:lnTo>
                    <a:pt x="2548" y="13183"/>
                  </a:lnTo>
                </a:path>
              </a:pathLst>
            </a:custGeom>
            <a:noFill/>
            <a:ln w="27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1"/>
            <p:cNvSpPr/>
            <p:nvPr/>
          </p:nvSpPr>
          <p:spPr>
            <a:xfrm>
              <a:off x="6595926" y="2494452"/>
              <a:ext cx="106348" cy="694111"/>
            </a:xfrm>
            <a:custGeom>
              <a:avLst/>
              <a:gdLst/>
              <a:ahLst/>
              <a:cxnLst/>
              <a:rect l="l" t="t" r="r" b="b"/>
              <a:pathLst>
                <a:path w="2815" h="18373" fill="none" extrusionOk="0">
                  <a:moveTo>
                    <a:pt x="2814" y="0"/>
                  </a:moveTo>
                  <a:lnTo>
                    <a:pt x="1339" y="3902"/>
                  </a:lnTo>
                  <a:cubicBezTo>
                    <a:pt x="1" y="7443"/>
                    <a:pt x="31" y="11357"/>
                    <a:pt x="1428" y="14877"/>
                  </a:cubicBezTo>
                  <a:lnTo>
                    <a:pt x="2814" y="18372"/>
                  </a:lnTo>
                </a:path>
              </a:pathLst>
            </a:custGeom>
            <a:noFill/>
            <a:ln w="27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1"/>
            <p:cNvSpPr/>
            <p:nvPr/>
          </p:nvSpPr>
          <p:spPr>
            <a:xfrm>
              <a:off x="6545268" y="2224953"/>
              <a:ext cx="16547" cy="174841"/>
            </a:xfrm>
            <a:custGeom>
              <a:avLst/>
              <a:gdLst/>
              <a:ahLst/>
              <a:cxnLst/>
              <a:rect l="l" t="t" r="r" b="b"/>
              <a:pathLst>
                <a:path w="438" h="4628" fill="none" extrusionOk="0">
                  <a:moveTo>
                    <a:pt x="1" y="4627"/>
                  </a:moveTo>
                  <a:lnTo>
                    <a:pt x="131" y="4056"/>
                  </a:lnTo>
                  <a:cubicBezTo>
                    <a:pt x="438" y="2715"/>
                    <a:pt x="392" y="1318"/>
                    <a:pt x="1" y="0"/>
                  </a:cubicBezTo>
                  <a:lnTo>
                    <a:pt x="1" y="0"/>
                  </a:lnTo>
                </a:path>
              </a:pathLst>
            </a:custGeom>
            <a:noFill/>
            <a:ln w="27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1"/>
            <p:cNvSpPr/>
            <p:nvPr/>
          </p:nvSpPr>
          <p:spPr>
            <a:xfrm>
              <a:off x="6321404" y="2317544"/>
              <a:ext cx="162714" cy="30865"/>
            </a:xfrm>
            <a:custGeom>
              <a:avLst/>
              <a:gdLst/>
              <a:ahLst/>
              <a:cxnLst/>
              <a:rect l="l" t="t" r="r" b="b"/>
              <a:pathLst>
                <a:path w="4307" h="817" fill="none" extrusionOk="0">
                  <a:moveTo>
                    <a:pt x="4307" y="816"/>
                  </a:moveTo>
                  <a:lnTo>
                    <a:pt x="2762" y="816"/>
                  </a:lnTo>
                  <a:cubicBezTo>
                    <a:pt x="1782" y="816"/>
                    <a:pt x="823" y="533"/>
                    <a:pt x="1" y="1"/>
                  </a:cubicBezTo>
                </a:path>
              </a:pathLst>
            </a:custGeom>
            <a:noFill/>
            <a:ln w="27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1"/>
            <p:cNvSpPr/>
            <p:nvPr/>
          </p:nvSpPr>
          <p:spPr>
            <a:xfrm>
              <a:off x="6234177" y="2479304"/>
              <a:ext cx="221497" cy="89763"/>
            </a:xfrm>
            <a:custGeom>
              <a:avLst/>
              <a:gdLst/>
              <a:ahLst/>
              <a:cxnLst/>
              <a:rect l="l" t="t" r="r" b="b"/>
              <a:pathLst>
                <a:path w="5863" h="2376" fill="none" extrusionOk="0">
                  <a:moveTo>
                    <a:pt x="5863" y="2375"/>
                  </a:moveTo>
                  <a:lnTo>
                    <a:pt x="5132" y="1916"/>
                  </a:lnTo>
                  <a:cubicBezTo>
                    <a:pt x="3570" y="933"/>
                    <a:pt x="1824" y="282"/>
                    <a:pt x="0" y="1"/>
                  </a:cubicBezTo>
                  <a:lnTo>
                    <a:pt x="0" y="1"/>
                  </a:lnTo>
                </a:path>
              </a:pathLst>
            </a:custGeom>
            <a:noFill/>
            <a:ln w="27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1"/>
            <p:cNvSpPr/>
            <p:nvPr/>
          </p:nvSpPr>
          <p:spPr>
            <a:xfrm>
              <a:off x="6158737" y="2524183"/>
              <a:ext cx="381642" cy="282510"/>
            </a:xfrm>
            <a:custGeom>
              <a:avLst/>
              <a:gdLst/>
              <a:ahLst/>
              <a:cxnLst/>
              <a:rect l="l" t="t" r="r" b="b"/>
              <a:pathLst>
                <a:path w="10102" h="7478" fill="none" extrusionOk="0">
                  <a:moveTo>
                    <a:pt x="10101" y="1"/>
                  </a:moveTo>
                  <a:lnTo>
                    <a:pt x="8683" y="1626"/>
                  </a:lnTo>
                  <a:cubicBezTo>
                    <a:pt x="6351" y="4304"/>
                    <a:pt x="3357" y="6321"/>
                    <a:pt x="1" y="7478"/>
                  </a:cubicBezTo>
                </a:path>
              </a:pathLst>
            </a:custGeom>
            <a:noFill/>
            <a:ln w="27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1"/>
            <p:cNvSpPr/>
            <p:nvPr/>
          </p:nvSpPr>
          <p:spPr>
            <a:xfrm>
              <a:off x="6421172" y="2806640"/>
              <a:ext cx="58104" cy="309560"/>
            </a:xfrm>
            <a:custGeom>
              <a:avLst/>
              <a:gdLst/>
              <a:ahLst/>
              <a:cxnLst/>
              <a:rect l="l" t="t" r="r" b="b"/>
              <a:pathLst>
                <a:path w="1538" h="8194" fill="none" extrusionOk="0">
                  <a:moveTo>
                    <a:pt x="1" y="1"/>
                  </a:moveTo>
                  <a:lnTo>
                    <a:pt x="814" y="2611"/>
                  </a:lnTo>
                  <a:cubicBezTo>
                    <a:pt x="1376" y="4416"/>
                    <a:pt x="1538" y="6320"/>
                    <a:pt x="1287" y="8193"/>
                  </a:cubicBezTo>
                  <a:lnTo>
                    <a:pt x="1287" y="8193"/>
                  </a:lnTo>
                </a:path>
              </a:pathLst>
            </a:custGeom>
            <a:noFill/>
            <a:ln w="27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1"/>
            <p:cNvSpPr/>
            <p:nvPr/>
          </p:nvSpPr>
          <p:spPr>
            <a:xfrm>
              <a:off x="6128818" y="2874071"/>
              <a:ext cx="248547" cy="215906"/>
            </a:xfrm>
            <a:custGeom>
              <a:avLst/>
              <a:gdLst/>
              <a:ahLst/>
              <a:cxnLst/>
              <a:rect l="l" t="t" r="r" b="b"/>
              <a:pathLst>
                <a:path w="6579" h="5715" fill="none" extrusionOk="0">
                  <a:moveTo>
                    <a:pt x="6578" y="0"/>
                  </a:moveTo>
                  <a:lnTo>
                    <a:pt x="6578" y="0"/>
                  </a:lnTo>
                  <a:cubicBezTo>
                    <a:pt x="3917" y="828"/>
                    <a:pt x="1680" y="2656"/>
                    <a:pt x="339" y="5099"/>
                  </a:cubicBezTo>
                  <a:lnTo>
                    <a:pt x="1" y="5714"/>
                  </a:lnTo>
                </a:path>
              </a:pathLst>
            </a:custGeom>
            <a:noFill/>
            <a:ln w="27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1"/>
            <p:cNvSpPr/>
            <p:nvPr/>
          </p:nvSpPr>
          <p:spPr>
            <a:xfrm>
              <a:off x="6613303" y="2778420"/>
              <a:ext cx="88969" cy="146393"/>
            </a:xfrm>
            <a:custGeom>
              <a:avLst/>
              <a:gdLst/>
              <a:ahLst/>
              <a:cxnLst/>
              <a:rect l="l" t="t" r="r" b="b"/>
              <a:pathLst>
                <a:path w="2355" h="3875" fill="none" extrusionOk="0">
                  <a:moveTo>
                    <a:pt x="0" y="0"/>
                  </a:moveTo>
                  <a:lnTo>
                    <a:pt x="193" y="112"/>
                  </a:lnTo>
                  <a:cubicBezTo>
                    <a:pt x="1532" y="892"/>
                    <a:pt x="2354" y="2324"/>
                    <a:pt x="2354" y="3874"/>
                  </a:cubicBezTo>
                  <a:lnTo>
                    <a:pt x="2354" y="3874"/>
                  </a:lnTo>
                </a:path>
              </a:pathLst>
            </a:custGeom>
            <a:noFill/>
            <a:ln w="27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1"/>
            <p:cNvSpPr/>
            <p:nvPr/>
          </p:nvSpPr>
          <p:spPr>
            <a:xfrm>
              <a:off x="6767659" y="2677216"/>
              <a:ext cx="185079" cy="174387"/>
            </a:xfrm>
            <a:custGeom>
              <a:avLst/>
              <a:gdLst/>
              <a:ahLst/>
              <a:cxnLst/>
              <a:rect l="l" t="t" r="r" b="b"/>
              <a:pathLst>
                <a:path w="4899" h="4616" fill="none" extrusionOk="0">
                  <a:moveTo>
                    <a:pt x="0" y="1"/>
                  </a:moveTo>
                  <a:lnTo>
                    <a:pt x="2025" y="1414"/>
                  </a:lnTo>
                  <a:cubicBezTo>
                    <a:pt x="3216" y="2246"/>
                    <a:pt x="4200" y="3342"/>
                    <a:pt x="4899" y="4615"/>
                  </a:cubicBezTo>
                  <a:lnTo>
                    <a:pt x="4899" y="4615"/>
                  </a:lnTo>
                </a:path>
              </a:pathLst>
            </a:custGeom>
            <a:noFill/>
            <a:ln w="27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1"/>
            <p:cNvSpPr/>
            <p:nvPr/>
          </p:nvSpPr>
          <p:spPr>
            <a:xfrm>
              <a:off x="6550850" y="554450"/>
              <a:ext cx="1077567" cy="2083938"/>
            </a:xfrm>
            <a:custGeom>
              <a:avLst/>
              <a:gdLst/>
              <a:ahLst/>
              <a:cxnLst/>
              <a:rect l="l" t="t" r="r" b="b"/>
              <a:pathLst>
                <a:path w="28523" h="49871" extrusionOk="0">
                  <a:moveTo>
                    <a:pt x="11660" y="1"/>
                  </a:moveTo>
                  <a:lnTo>
                    <a:pt x="11660" y="30323"/>
                  </a:lnTo>
                  <a:cubicBezTo>
                    <a:pt x="11660" y="30867"/>
                    <a:pt x="11618" y="31409"/>
                    <a:pt x="11532" y="31946"/>
                  </a:cubicBezTo>
                  <a:cubicBezTo>
                    <a:pt x="11190" y="34103"/>
                    <a:pt x="10174" y="36098"/>
                    <a:pt x="8629" y="37643"/>
                  </a:cubicBezTo>
                  <a:lnTo>
                    <a:pt x="1068" y="45200"/>
                  </a:lnTo>
                  <a:cubicBezTo>
                    <a:pt x="0" y="46270"/>
                    <a:pt x="0" y="48002"/>
                    <a:pt x="1068" y="49069"/>
                  </a:cubicBezTo>
                  <a:cubicBezTo>
                    <a:pt x="1602" y="49603"/>
                    <a:pt x="2302" y="49870"/>
                    <a:pt x="3003" y="49870"/>
                  </a:cubicBezTo>
                  <a:cubicBezTo>
                    <a:pt x="3703" y="49870"/>
                    <a:pt x="4403" y="49603"/>
                    <a:pt x="4937" y="49069"/>
                  </a:cubicBezTo>
                  <a:lnTo>
                    <a:pt x="14395" y="39612"/>
                  </a:lnTo>
                  <a:lnTo>
                    <a:pt x="23853" y="49069"/>
                  </a:lnTo>
                  <a:cubicBezTo>
                    <a:pt x="24387" y="49603"/>
                    <a:pt x="25087" y="49870"/>
                    <a:pt x="25787" y="49870"/>
                  </a:cubicBezTo>
                  <a:cubicBezTo>
                    <a:pt x="26487" y="49870"/>
                    <a:pt x="27187" y="49603"/>
                    <a:pt x="27721" y="49069"/>
                  </a:cubicBezTo>
                  <a:cubicBezTo>
                    <a:pt x="28235" y="48557"/>
                    <a:pt x="28523" y="47861"/>
                    <a:pt x="28522" y="47136"/>
                  </a:cubicBezTo>
                  <a:cubicBezTo>
                    <a:pt x="28523" y="46410"/>
                    <a:pt x="28233" y="45714"/>
                    <a:pt x="27720" y="45201"/>
                  </a:cubicBezTo>
                  <a:lnTo>
                    <a:pt x="22570" y="40052"/>
                  </a:lnTo>
                  <a:lnTo>
                    <a:pt x="20161" y="37643"/>
                  </a:lnTo>
                  <a:cubicBezTo>
                    <a:pt x="18221" y="35702"/>
                    <a:pt x="17131" y="33069"/>
                    <a:pt x="17130" y="30323"/>
                  </a:cubicBezTo>
                  <a:lnTo>
                    <a:pt x="171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1"/>
            <p:cNvSpPr/>
            <p:nvPr/>
          </p:nvSpPr>
          <p:spPr>
            <a:xfrm>
              <a:off x="6934065" y="1785269"/>
              <a:ext cx="321234" cy="121195"/>
            </a:xfrm>
            <a:custGeom>
              <a:avLst/>
              <a:gdLst/>
              <a:ahLst/>
              <a:cxnLst/>
              <a:rect l="l" t="t" r="r" b="b"/>
              <a:pathLst>
                <a:path w="8503" h="3208" extrusionOk="0">
                  <a:moveTo>
                    <a:pt x="1603" y="0"/>
                  </a:moveTo>
                  <a:cubicBezTo>
                    <a:pt x="718" y="0"/>
                    <a:pt x="0" y="718"/>
                    <a:pt x="0" y="1603"/>
                  </a:cubicBezTo>
                  <a:cubicBezTo>
                    <a:pt x="0" y="2489"/>
                    <a:pt x="718" y="3207"/>
                    <a:pt x="1603" y="3207"/>
                  </a:cubicBezTo>
                  <a:lnTo>
                    <a:pt x="6900" y="3207"/>
                  </a:lnTo>
                  <a:cubicBezTo>
                    <a:pt x="7784" y="3206"/>
                    <a:pt x="8503" y="2488"/>
                    <a:pt x="8503" y="1603"/>
                  </a:cubicBezTo>
                  <a:cubicBezTo>
                    <a:pt x="8503" y="718"/>
                    <a:pt x="7784" y="0"/>
                    <a:pt x="69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1"/>
            <p:cNvSpPr/>
            <p:nvPr/>
          </p:nvSpPr>
          <p:spPr>
            <a:xfrm>
              <a:off x="6934065" y="1549089"/>
              <a:ext cx="321234" cy="121157"/>
            </a:xfrm>
            <a:custGeom>
              <a:avLst/>
              <a:gdLst/>
              <a:ahLst/>
              <a:cxnLst/>
              <a:rect l="l" t="t" r="r" b="b"/>
              <a:pathLst>
                <a:path w="8503" h="3207" extrusionOk="0">
                  <a:moveTo>
                    <a:pt x="1603" y="0"/>
                  </a:moveTo>
                  <a:cubicBezTo>
                    <a:pt x="718" y="0"/>
                    <a:pt x="0" y="717"/>
                    <a:pt x="0" y="1603"/>
                  </a:cubicBezTo>
                  <a:cubicBezTo>
                    <a:pt x="0" y="2488"/>
                    <a:pt x="718" y="3206"/>
                    <a:pt x="1603" y="3206"/>
                  </a:cubicBezTo>
                  <a:lnTo>
                    <a:pt x="6900" y="3206"/>
                  </a:lnTo>
                  <a:cubicBezTo>
                    <a:pt x="7784" y="3206"/>
                    <a:pt x="8503" y="2488"/>
                    <a:pt x="8503" y="1603"/>
                  </a:cubicBezTo>
                  <a:cubicBezTo>
                    <a:pt x="8503" y="718"/>
                    <a:pt x="7784" y="0"/>
                    <a:pt x="69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1"/>
            <p:cNvSpPr/>
            <p:nvPr/>
          </p:nvSpPr>
          <p:spPr>
            <a:xfrm>
              <a:off x="6934065" y="1312871"/>
              <a:ext cx="321234" cy="121195"/>
            </a:xfrm>
            <a:custGeom>
              <a:avLst/>
              <a:gdLst/>
              <a:ahLst/>
              <a:cxnLst/>
              <a:rect l="l" t="t" r="r" b="b"/>
              <a:pathLst>
                <a:path w="8503" h="3208" extrusionOk="0">
                  <a:moveTo>
                    <a:pt x="1603" y="1"/>
                  </a:moveTo>
                  <a:cubicBezTo>
                    <a:pt x="718" y="1"/>
                    <a:pt x="0" y="719"/>
                    <a:pt x="0" y="1603"/>
                  </a:cubicBezTo>
                  <a:cubicBezTo>
                    <a:pt x="0" y="2489"/>
                    <a:pt x="718" y="3208"/>
                    <a:pt x="1603" y="3208"/>
                  </a:cubicBezTo>
                  <a:lnTo>
                    <a:pt x="6900" y="3208"/>
                  </a:lnTo>
                  <a:cubicBezTo>
                    <a:pt x="7784" y="3206"/>
                    <a:pt x="8503" y="2488"/>
                    <a:pt x="8503" y="1603"/>
                  </a:cubicBezTo>
                  <a:cubicBezTo>
                    <a:pt x="8503" y="719"/>
                    <a:pt x="7784" y="1"/>
                    <a:pt x="6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1"/>
            <p:cNvSpPr/>
            <p:nvPr/>
          </p:nvSpPr>
          <p:spPr>
            <a:xfrm>
              <a:off x="6934065" y="1088704"/>
              <a:ext cx="321234" cy="121157"/>
            </a:xfrm>
            <a:custGeom>
              <a:avLst/>
              <a:gdLst/>
              <a:ahLst/>
              <a:cxnLst/>
              <a:rect l="l" t="t" r="r" b="b"/>
              <a:pathLst>
                <a:path w="8503" h="3207" extrusionOk="0">
                  <a:moveTo>
                    <a:pt x="1603" y="0"/>
                  </a:moveTo>
                  <a:cubicBezTo>
                    <a:pt x="718" y="0"/>
                    <a:pt x="0" y="717"/>
                    <a:pt x="0" y="1603"/>
                  </a:cubicBezTo>
                  <a:cubicBezTo>
                    <a:pt x="0" y="2488"/>
                    <a:pt x="718" y="3206"/>
                    <a:pt x="1603" y="3206"/>
                  </a:cubicBezTo>
                  <a:lnTo>
                    <a:pt x="6900" y="3206"/>
                  </a:lnTo>
                  <a:cubicBezTo>
                    <a:pt x="7784" y="3206"/>
                    <a:pt x="8503" y="2488"/>
                    <a:pt x="8503" y="1603"/>
                  </a:cubicBezTo>
                  <a:cubicBezTo>
                    <a:pt x="8503" y="719"/>
                    <a:pt x="7784" y="0"/>
                    <a:pt x="69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1"/>
            <p:cNvSpPr/>
            <p:nvPr/>
          </p:nvSpPr>
          <p:spPr>
            <a:xfrm>
              <a:off x="6942791" y="1961574"/>
              <a:ext cx="1897141" cy="2221548"/>
            </a:xfrm>
            <a:custGeom>
              <a:avLst/>
              <a:gdLst/>
              <a:ahLst/>
              <a:cxnLst/>
              <a:rect l="l" t="t" r="r" b="b"/>
              <a:pathLst>
                <a:path w="50217" h="58804" extrusionOk="0">
                  <a:moveTo>
                    <a:pt x="23721" y="0"/>
                  </a:moveTo>
                  <a:cubicBezTo>
                    <a:pt x="23718" y="0"/>
                    <a:pt x="23716" y="0"/>
                    <a:pt x="23713" y="0"/>
                  </a:cubicBezTo>
                  <a:cubicBezTo>
                    <a:pt x="23054" y="0"/>
                    <a:pt x="22401" y="103"/>
                    <a:pt x="21760" y="297"/>
                  </a:cubicBezTo>
                  <a:cubicBezTo>
                    <a:pt x="8837" y="4227"/>
                    <a:pt x="1" y="45644"/>
                    <a:pt x="19566" y="49988"/>
                  </a:cubicBezTo>
                  <a:cubicBezTo>
                    <a:pt x="21549" y="50428"/>
                    <a:pt x="23515" y="51236"/>
                    <a:pt x="25431" y="52191"/>
                  </a:cubicBezTo>
                  <a:cubicBezTo>
                    <a:pt x="30879" y="54905"/>
                    <a:pt x="35921" y="58804"/>
                    <a:pt x="39772" y="58804"/>
                  </a:cubicBezTo>
                  <a:cubicBezTo>
                    <a:pt x="42282" y="58804"/>
                    <a:pt x="44287" y="57149"/>
                    <a:pt x="45570" y="52432"/>
                  </a:cubicBezTo>
                  <a:cubicBezTo>
                    <a:pt x="50216" y="35343"/>
                    <a:pt x="36078" y="0"/>
                    <a:pt x="237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1"/>
            <p:cNvSpPr/>
            <p:nvPr/>
          </p:nvSpPr>
          <p:spPr>
            <a:xfrm>
              <a:off x="7269899" y="2030365"/>
              <a:ext cx="1388298" cy="2083920"/>
            </a:xfrm>
            <a:custGeom>
              <a:avLst/>
              <a:gdLst/>
              <a:ahLst/>
              <a:cxnLst/>
              <a:rect l="l" t="t" r="r" b="b"/>
              <a:pathLst>
                <a:path w="36748" h="55161" extrusionOk="0">
                  <a:moveTo>
                    <a:pt x="15283" y="1"/>
                  </a:moveTo>
                  <a:cubicBezTo>
                    <a:pt x="15281" y="1"/>
                    <a:pt x="15279" y="1"/>
                    <a:pt x="15276" y="1"/>
                  </a:cubicBezTo>
                  <a:cubicBezTo>
                    <a:pt x="14658" y="1"/>
                    <a:pt x="14044" y="99"/>
                    <a:pt x="13443" y="279"/>
                  </a:cubicBezTo>
                  <a:cubicBezTo>
                    <a:pt x="7040" y="2227"/>
                    <a:pt x="1707" y="13988"/>
                    <a:pt x="806" y="25253"/>
                  </a:cubicBezTo>
                  <a:cubicBezTo>
                    <a:pt x="1" y="35307"/>
                    <a:pt x="2729" y="44968"/>
                    <a:pt x="11385" y="46889"/>
                  </a:cubicBezTo>
                  <a:cubicBezTo>
                    <a:pt x="13246" y="47303"/>
                    <a:pt x="15090" y="48060"/>
                    <a:pt x="16887" y="48956"/>
                  </a:cubicBezTo>
                  <a:cubicBezTo>
                    <a:pt x="21998" y="51502"/>
                    <a:pt x="26728" y="55160"/>
                    <a:pt x="30340" y="55160"/>
                  </a:cubicBezTo>
                  <a:cubicBezTo>
                    <a:pt x="32694" y="55160"/>
                    <a:pt x="34574" y="53607"/>
                    <a:pt x="35777" y="49182"/>
                  </a:cubicBezTo>
                  <a:cubicBezTo>
                    <a:pt x="36514" y="46474"/>
                    <a:pt x="36747" y="43281"/>
                    <a:pt x="36569" y="39837"/>
                  </a:cubicBezTo>
                  <a:cubicBezTo>
                    <a:pt x="35704" y="22899"/>
                    <a:pt x="24916" y="1"/>
                    <a:pt x="152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3" name="Google Shape;2183;p41"/>
            <p:cNvGrpSpPr/>
            <p:nvPr/>
          </p:nvGrpSpPr>
          <p:grpSpPr>
            <a:xfrm>
              <a:off x="6133693" y="3348140"/>
              <a:ext cx="349359" cy="347189"/>
              <a:chOff x="7800845" y="2022677"/>
              <a:chExt cx="502241" cy="499193"/>
            </a:xfrm>
          </p:grpSpPr>
          <p:sp>
            <p:nvSpPr>
              <p:cNvPr id="2184" name="Google Shape;2184;p41"/>
              <p:cNvSpPr/>
              <p:nvPr/>
            </p:nvSpPr>
            <p:spPr>
              <a:xfrm>
                <a:off x="7902618" y="2148038"/>
                <a:ext cx="288005" cy="288049"/>
              </a:xfrm>
              <a:custGeom>
                <a:avLst/>
                <a:gdLst/>
                <a:ahLst/>
                <a:cxnLst/>
                <a:rect l="l" t="t" r="r" b="b"/>
                <a:pathLst>
                  <a:path w="6520" h="6521" extrusionOk="0">
                    <a:moveTo>
                      <a:pt x="3260" y="1"/>
                    </a:moveTo>
                    <a:cubicBezTo>
                      <a:pt x="1460" y="1"/>
                      <a:pt x="0" y="1460"/>
                      <a:pt x="0" y="3260"/>
                    </a:cubicBezTo>
                    <a:cubicBezTo>
                      <a:pt x="0" y="5060"/>
                      <a:pt x="1460" y="6520"/>
                      <a:pt x="3260" y="6520"/>
                    </a:cubicBezTo>
                    <a:cubicBezTo>
                      <a:pt x="5061" y="6520"/>
                      <a:pt x="6520" y="5060"/>
                      <a:pt x="6520" y="3260"/>
                    </a:cubicBezTo>
                    <a:cubicBezTo>
                      <a:pt x="6520" y="1460"/>
                      <a:pt x="5061" y="1"/>
                      <a:pt x="3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1"/>
              <p:cNvSpPr/>
              <p:nvPr/>
            </p:nvSpPr>
            <p:spPr>
              <a:xfrm>
                <a:off x="7972853" y="2022677"/>
                <a:ext cx="60781" cy="60781"/>
              </a:xfrm>
              <a:custGeom>
                <a:avLst/>
                <a:gdLst/>
                <a:ahLst/>
                <a:cxnLst/>
                <a:rect l="l" t="t" r="r" b="b"/>
                <a:pathLst>
                  <a:path w="1376" h="1376" extrusionOk="0">
                    <a:moveTo>
                      <a:pt x="688" y="0"/>
                    </a:moveTo>
                    <a:cubicBezTo>
                      <a:pt x="309" y="0"/>
                      <a:pt x="1" y="309"/>
                      <a:pt x="1" y="688"/>
                    </a:cubicBezTo>
                    <a:cubicBezTo>
                      <a:pt x="1" y="1068"/>
                      <a:pt x="309" y="1375"/>
                      <a:pt x="688" y="1375"/>
                    </a:cubicBezTo>
                    <a:cubicBezTo>
                      <a:pt x="1068" y="1375"/>
                      <a:pt x="1376" y="1068"/>
                      <a:pt x="1376" y="688"/>
                    </a:cubicBezTo>
                    <a:cubicBezTo>
                      <a:pt x="1376" y="309"/>
                      <a:pt x="1068" y="0"/>
                      <a:pt x="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1"/>
              <p:cNvSpPr/>
              <p:nvPr/>
            </p:nvSpPr>
            <p:spPr>
              <a:xfrm>
                <a:off x="7843825" y="2436043"/>
                <a:ext cx="49252" cy="49252"/>
              </a:xfrm>
              <a:custGeom>
                <a:avLst/>
                <a:gdLst/>
                <a:ahLst/>
                <a:cxnLst/>
                <a:rect l="l" t="t" r="r" b="b"/>
                <a:pathLst>
                  <a:path w="1115" h="1115" extrusionOk="0">
                    <a:moveTo>
                      <a:pt x="558" y="0"/>
                    </a:moveTo>
                    <a:cubicBezTo>
                      <a:pt x="250" y="0"/>
                      <a:pt x="1" y="250"/>
                      <a:pt x="1" y="557"/>
                    </a:cubicBezTo>
                    <a:cubicBezTo>
                      <a:pt x="1" y="865"/>
                      <a:pt x="250" y="1114"/>
                      <a:pt x="558" y="1114"/>
                    </a:cubicBezTo>
                    <a:cubicBezTo>
                      <a:pt x="866" y="1114"/>
                      <a:pt x="1115" y="865"/>
                      <a:pt x="1115" y="557"/>
                    </a:cubicBezTo>
                    <a:cubicBezTo>
                      <a:pt x="1115" y="250"/>
                      <a:pt x="866" y="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1"/>
              <p:cNvSpPr/>
              <p:nvPr/>
            </p:nvSpPr>
            <p:spPr>
              <a:xfrm>
                <a:off x="8190579" y="2417888"/>
                <a:ext cx="33306" cy="33262"/>
              </a:xfrm>
              <a:custGeom>
                <a:avLst/>
                <a:gdLst/>
                <a:ahLst/>
                <a:cxnLst/>
                <a:rect l="l" t="t" r="r" b="b"/>
                <a:pathLst>
                  <a:path w="754" h="753" extrusionOk="0">
                    <a:moveTo>
                      <a:pt x="377" y="1"/>
                    </a:moveTo>
                    <a:cubicBezTo>
                      <a:pt x="170" y="1"/>
                      <a:pt x="1" y="170"/>
                      <a:pt x="1" y="377"/>
                    </a:cubicBezTo>
                    <a:cubicBezTo>
                      <a:pt x="1" y="585"/>
                      <a:pt x="170" y="753"/>
                      <a:pt x="377" y="753"/>
                    </a:cubicBezTo>
                    <a:cubicBezTo>
                      <a:pt x="585" y="753"/>
                      <a:pt x="754" y="585"/>
                      <a:pt x="754" y="377"/>
                    </a:cubicBezTo>
                    <a:cubicBezTo>
                      <a:pt x="754" y="170"/>
                      <a:pt x="585" y="1"/>
                      <a:pt x="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1"/>
              <p:cNvSpPr/>
              <p:nvPr/>
            </p:nvSpPr>
            <p:spPr>
              <a:xfrm>
                <a:off x="8207232" y="2183288"/>
                <a:ext cx="31848" cy="31848"/>
              </a:xfrm>
              <a:custGeom>
                <a:avLst/>
                <a:gdLst/>
                <a:ahLst/>
                <a:cxnLst/>
                <a:rect l="l" t="t" r="r" b="b"/>
                <a:pathLst>
                  <a:path w="721" h="721" extrusionOk="0">
                    <a:moveTo>
                      <a:pt x="361" y="0"/>
                    </a:moveTo>
                    <a:cubicBezTo>
                      <a:pt x="161" y="0"/>
                      <a:pt x="0" y="162"/>
                      <a:pt x="0" y="361"/>
                    </a:cubicBezTo>
                    <a:cubicBezTo>
                      <a:pt x="0" y="560"/>
                      <a:pt x="161" y="721"/>
                      <a:pt x="361" y="721"/>
                    </a:cubicBezTo>
                    <a:cubicBezTo>
                      <a:pt x="560" y="721"/>
                      <a:pt x="721" y="560"/>
                      <a:pt x="721" y="361"/>
                    </a:cubicBezTo>
                    <a:cubicBezTo>
                      <a:pt x="721" y="162"/>
                      <a:pt x="560" y="0"/>
                      <a:pt x="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1"/>
              <p:cNvSpPr/>
              <p:nvPr/>
            </p:nvSpPr>
            <p:spPr>
              <a:xfrm>
                <a:off x="7800845" y="2148171"/>
                <a:ext cx="48325" cy="48325"/>
              </a:xfrm>
              <a:custGeom>
                <a:avLst/>
                <a:gdLst/>
                <a:ahLst/>
                <a:cxnLst/>
                <a:rect l="l" t="t" r="r" b="b"/>
                <a:pathLst>
                  <a:path w="1094" h="1094" extrusionOk="0">
                    <a:moveTo>
                      <a:pt x="547" y="0"/>
                    </a:moveTo>
                    <a:cubicBezTo>
                      <a:pt x="245" y="0"/>
                      <a:pt x="0" y="245"/>
                      <a:pt x="0" y="547"/>
                    </a:cubicBezTo>
                    <a:cubicBezTo>
                      <a:pt x="0" y="849"/>
                      <a:pt x="245" y="1094"/>
                      <a:pt x="547" y="1094"/>
                    </a:cubicBezTo>
                    <a:cubicBezTo>
                      <a:pt x="849" y="1094"/>
                      <a:pt x="1094" y="849"/>
                      <a:pt x="1094" y="547"/>
                    </a:cubicBezTo>
                    <a:cubicBezTo>
                      <a:pt x="1094" y="245"/>
                      <a:pt x="849" y="0"/>
                      <a:pt x="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1"/>
              <p:cNvSpPr/>
              <p:nvPr/>
            </p:nvSpPr>
            <p:spPr>
              <a:xfrm>
                <a:off x="8253701" y="2283648"/>
                <a:ext cx="49385" cy="49341"/>
              </a:xfrm>
              <a:custGeom>
                <a:avLst/>
                <a:gdLst/>
                <a:ahLst/>
                <a:cxnLst/>
                <a:rect l="l" t="t" r="r" b="b"/>
                <a:pathLst>
                  <a:path w="1118" h="1117" extrusionOk="0">
                    <a:moveTo>
                      <a:pt x="559" y="0"/>
                    </a:moveTo>
                    <a:cubicBezTo>
                      <a:pt x="251" y="0"/>
                      <a:pt x="1" y="250"/>
                      <a:pt x="1" y="559"/>
                    </a:cubicBezTo>
                    <a:cubicBezTo>
                      <a:pt x="1" y="867"/>
                      <a:pt x="251" y="1117"/>
                      <a:pt x="559" y="1117"/>
                    </a:cubicBezTo>
                    <a:cubicBezTo>
                      <a:pt x="867" y="1117"/>
                      <a:pt x="1117" y="867"/>
                      <a:pt x="1117" y="559"/>
                    </a:cubicBezTo>
                    <a:cubicBezTo>
                      <a:pt x="1117" y="250"/>
                      <a:pt x="867"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1"/>
              <p:cNvSpPr/>
              <p:nvPr/>
            </p:nvSpPr>
            <p:spPr>
              <a:xfrm>
                <a:off x="8046621" y="2490950"/>
                <a:ext cx="30965" cy="30921"/>
              </a:xfrm>
              <a:custGeom>
                <a:avLst/>
                <a:gdLst/>
                <a:ahLst/>
                <a:cxnLst/>
                <a:rect l="l" t="t" r="r" b="b"/>
                <a:pathLst>
                  <a:path w="701" h="700" extrusionOk="0">
                    <a:moveTo>
                      <a:pt x="350" y="1"/>
                    </a:moveTo>
                    <a:cubicBezTo>
                      <a:pt x="157" y="1"/>
                      <a:pt x="0" y="157"/>
                      <a:pt x="0" y="350"/>
                    </a:cubicBezTo>
                    <a:cubicBezTo>
                      <a:pt x="0" y="543"/>
                      <a:pt x="157" y="699"/>
                      <a:pt x="350" y="699"/>
                    </a:cubicBezTo>
                    <a:cubicBezTo>
                      <a:pt x="544" y="699"/>
                      <a:pt x="700" y="543"/>
                      <a:pt x="700" y="350"/>
                    </a:cubicBezTo>
                    <a:cubicBezTo>
                      <a:pt x="700" y="157"/>
                      <a:pt x="544" y="1"/>
                      <a:pt x="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1"/>
              <p:cNvSpPr/>
              <p:nvPr/>
            </p:nvSpPr>
            <p:spPr>
              <a:xfrm>
                <a:off x="8122156" y="2066629"/>
                <a:ext cx="27740" cy="27740"/>
              </a:xfrm>
              <a:custGeom>
                <a:avLst/>
                <a:gdLst/>
                <a:ahLst/>
                <a:cxnLst/>
                <a:rect l="l" t="t" r="r" b="b"/>
                <a:pathLst>
                  <a:path w="628" h="628" extrusionOk="0">
                    <a:moveTo>
                      <a:pt x="314" y="0"/>
                    </a:moveTo>
                    <a:cubicBezTo>
                      <a:pt x="141" y="0"/>
                      <a:pt x="0" y="141"/>
                      <a:pt x="0" y="315"/>
                    </a:cubicBezTo>
                    <a:cubicBezTo>
                      <a:pt x="0" y="487"/>
                      <a:pt x="141" y="628"/>
                      <a:pt x="314" y="628"/>
                    </a:cubicBezTo>
                    <a:cubicBezTo>
                      <a:pt x="487" y="628"/>
                      <a:pt x="627" y="487"/>
                      <a:pt x="627" y="315"/>
                    </a:cubicBezTo>
                    <a:cubicBezTo>
                      <a:pt x="627" y="141"/>
                      <a:pt x="487"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1"/>
              <p:cNvSpPr/>
              <p:nvPr/>
            </p:nvSpPr>
            <p:spPr>
              <a:xfrm>
                <a:off x="7825007" y="2291997"/>
                <a:ext cx="27166" cy="27254"/>
              </a:xfrm>
              <a:custGeom>
                <a:avLst/>
                <a:gdLst/>
                <a:ahLst/>
                <a:cxnLst/>
                <a:rect l="l" t="t" r="r" b="b"/>
                <a:pathLst>
                  <a:path w="615" h="617" extrusionOk="0">
                    <a:moveTo>
                      <a:pt x="307" y="1"/>
                    </a:moveTo>
                    <a:cubicBezTo>
                      <a:pt x="137" y="1"/>
                      <a:pt x="0" y="139"/>
                      <a:pt x="0" y="309"/>
                    </a:cubicBezTo>
                    <a:cubicBezTo>
                      <a:pt x="0" y="479"/>
                      <a:pt x="137" y="617"/>
                      <a:pt x="307" y="617"/>
                    </a:cubicBezTo>
                    <a:cubicBezTo>
                      <a:pt x="478" y="617"/>
                      <a:pt x="615" y="479"/>
                      <a:pt x="615" y="309"/>
                    </a:cubicBezTo>
                    <a:cubicBezTo>
                      <a:pt x="615" y="139"/>
                      <a:pt x="478" y="1"/>
                      <a:pt x="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1"/>
              <p:cNvSpPr/>
              <p:nvPr/>
            </p:nvSpPr>
            <p:spPr>
              <a:xfrm>
                <a:off x="7997501" y="2052052"/>
                <a:ext cx="143914" cy="260353"/>
              </a:xfrm>
              <a:custGeom>
                <a:avLst/>
                <a:gdLst/>
                <a:ahLst/>
                <a:cxnLst/>
                <a:rect l="l" t="t" r="r" b="b"/>
                <a:pathLst>
                  <a:path w="3258" h="5894" extrusionOk="0">
                    <a:moveTo>
                      <a:pt x="261" y="0"/>
                    </a:moveTo>
                    <a:lnTo>
                      <a:pt x="1" y="47"/>
                    </a:lnTo>
                    <a:lnTo>
                      <a:pt x="1061" y="5893"/>
                    </a:lnTo>
                    <a:lnTo>
                      <a:pt x="3258" y="696"/>
                    </a:lnTo>
                    <a:lnTo>
                      <a:pt x="3014" y="592"/>
                    </a:lnTo>
                    <a:lnTo>
                      <a:pt x="1164" y="4973"/>
                    </a:lnTo>
                    <a:lnTo>
                      <a:pt x="2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1"/>
              <p:cNvSpPr/>
              <p:nvPr/>
            </p:nvSpPr>
            <p:spPr>
              <a:xfrm>
                <a:off x="7822224" y="2167209"/>
                <a:ext cx="245069" cy="144312"/>
              </a:xfrm>
              <a:custGeom>
                <a:avLst/>
                <a:gdLst/>
                <a:ahLst/>
                <a:cxnLst/>
                <a:rect l="l" t="t" r="r" b="b"/>
                <a:pathLst>
                  <a:path w="5548" h="3267" extrusionOk="0">
                    <a:moveTo>
                      <a:pt x="125" y="0"/>
                    </a:moveTo>
                    <a:lnTo>
                      <a:pt x="1" y="233"/>
                    </a:lnTo>
                    <a:lnTo>
                      <a:pt x="4613" y="2725"/>
                    </a:lnTo>
                    <a:lnTo>
                      <a:pt x="363" y="3002"/>
                    </a:lnTo>
                    <a:lnTo>
                      <a:pt x="380" y="3266"/>
                    </a:lnTo>
                    <a:lnTo>
                      <a:pt x="5548" y="2928"/>
                    </a:lnTo>
                    <a:lnTo>
                      <a:pt x="1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1"/>
              <p:cNvSpPr/>
              <p:nvPr/>
            </p:nvSpPr>
            <p:spPr>
              <a:xfrm>
                <a:off x="8025727" y="2194066"/>
                <a:ext cx="253108" cy="120105"/>
              </a:xfrm>
              <a:custGeom>
                <a:avLst/>
                <a:gdLst/>
                <a:ahLst/>
                <a:cxnLst/>
                <a:rect l="l" t="t" r="r" b="b"/>
                <a:pathLst>
                  <a:path w="5730" h="2719" extrusionOk="0">
                    <a:moveTo>
                      <a:pt x="4409" y="0"/>
                    </a:moveTo>
                    <a:lnTo>
                      <a:pt x="0" y="2318"/>
                    </a:lnTo>
                    <a:lnTo>
                      <a:pt x="5711" y="2718"/>
                    </a:lnTo>
                    <a:lnTo>
                      <a:pt x="5729" y="2455"/>
                    </a:lnTo>
                    <a:lnTo>
                      <a:pt x="947" y="2119"/>
                    </a:lnTo>
                    <a:lnTo>
                      <a:pt x="4531" y="234"/>
                    </a:lnTo>
                    <a:lnTo>
                      <a:pt x="44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1"/>
              <p:cNvSpPr/>
              <p:nvPr/>
            </p:nvSpPr>
            <p:spPr>
              <a:xfrm>
                <a:off x="8039774" y="2278126"/>
                <a:ext cx="171389" cy="228769"/>
              </a:xfrm>
              <a:custGeom>
                <a:avLst/>
                <a:gdLst/>
                <a:ahLst/>
                <a:cxnLst/>
                <a:rect l="l" t="t" r="r" b="b"/>
                <a:pathLst>
                  <a:path w="3880" h="5179" extrusionOk="0">
                    <a:moveTo>
                      <a:pt x="0" y="1"/>
                    </a:moveTo>
                    <a:lnTo>
                      <a:pt x="373" y="5178"/>
                    </a:lnTo>
                    <a:lnTo>
                      <a:pt x="638" y="5159"/>
                    </a:lnTo>
                    <a:lnTo>
                      <a:pt x="311" y="630"/>
                    </a:lnTo>
                    <a:lnTo>
                      <a:pt x="3704" y="3640"/>
                    </a:lnTo>
                    <a:lnTo>
                      <a:pt x="3880" y="34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1"/>
              <p:cNvSpPr/>
              <p:nvPr/>
            </p:nvSpPr>
            <p:spPr>
              <a:xfrm>
                <a:off x="7864321" y="2287359"/>
                <a:ext cx="186231" cy="177176"/>
              </a:xfrm>
              <a:custGeom>
                <a:avLst/>
                <a:gdLst/>
                <a:ahLst/>
                <a:cxnLst/>
                <a:rect l="l" t="t" r="r" b="b"/>
                <a:pathLst>
                  <a:path w="4216" h="4011" extrusionOk="0">
                    <a:moveTo>
                      <a:pt x="4033" y="0"/>
                    </a:moveTo>
                    <a:lnTo>
                      <a:pt x="1" y="3819"/>
                    </a:lnTo>
                    <a:lnTo>
                      <a:pt x="183" y="4011"/>
                    </a:lnTo>
                    <a:lnTo>
                      <a:pt x="4216" y="193"/>
                    </a:lnTo>
                    <a:lnTo>
                      <a:pt x="40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41"/>
            <p:cNvGrpSpPr/>
            <p:nvPr/>
          </p:nvGrpSpPr>
          <p:grpSpPr>
            <a:xfrm>
              <a:off x="5972419" y="2655551"/>
              <a:ext cx="284319" cy="282543"/>
              <a:chOff x="7800845" y="2022677"/>
              <a:chExt cx="502241" cy="499193"/>
            </a:xfrm>
          </p:grpSpPr>
          <p:sp>
            <p:nvSpPr>
              <p:cNvPr id="2200" name="Google Shape;2200;p41"/>
              <p:cNvSpPr/>
              <p:nvPr/>
            </p:nvSpPr>
            <p:spPr>
              <a:xfrm>
                <a:off x="7902618" y="2148038"/>
                <a:ext cx="288005" cy="288049"/>
              </a:xfrm>
              <a:custGeom>
                <a:avLst/>
                <a:gdLst/>
                <a:ahLst/>
                <a:cxnLst/>
                <a:rect l="l" t="t" r="r" b="b"/>
                <a:pathLst>
                  <a:path w="6520" h="6521" extrusionOk="0">
                    <a:moveTo>
                      <a:pt x="3260" y="1"/>
                    </a:moveTo>
                    <a:cubicBezTo>
                      <a:pt x="1460" y="1"/>
                      <a:pt x="0" y="1460"/>
                      <a:pt x="0" y="3260"/>
                    </a:cubicBezTo>
                    <a:cubicBezTo>
                      <a:pt x="0" y="5060"/>
                      <a:pt x="1460" y="6520"/>
                      <a:pt x="3260" y="6520"/>
                    </a:cubicBezTo>
                    <a:cubicBezTo>
                      <a:pt x="5061" y="6520"/>
                      <a:pt x="6520" y="5060"/>
                      <a:pt x="6520" y="3260"/>
                    </a:cubicBezTo>
                    <a:cubicBezTo>
                      <a:pt x="6520" y="1460"/>
                      <a:pt x="5061" y="1"/>
                      <a:pt x="3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1"/>
              <p:cNvSpPr/>
              <p:nvPr/>
            </p:nvSpPr>
            <p:spPr>
              <a:xfrm>
                <a:off x="7972853" y="2022677"/>
                <a:ext cx="60781" cy="60781"/>
              </a:xfrm>
              <a:custGeom>
                <a:avLst/>
                <a:gdLst/>
                <a:ahLst/>
                <a:cxnLst/>
                <a:rect l="l" t="t" r="r" b="b"/>
                <a:pathLst>
                  <a:path w="1376" h="1376" extrusionOk="0">
                    <a:moveTo>
                      <a:pt x="688" y="0"/>
                    </a:moveTo>
                    <a:cubicBezTo>
                      <a:pt x="309" y="0"/>
                      <a:pt x="1" y="309"/>
                      <a:pt x="1" y="688"/>
                    </a:cubicBezTo>
                    <a:cubicBezTo>
                      <a:pt x="1" y="1068"/>
                      <a:pt x="309" y="1375"/>
                      <a:pt x="688" y="1375"/>
                    </a:cubicBezTo>
                    <a:cubicBezTo>
                      <a:pt x="1068" y="1375"/>
                      <a:pt x="1376" y="1068"/>
                      <a:pt x="1376" y="688"/>
                    </a:cubicBezTo>
                    <a:cubicBezTo>
                      <a:pt x="1376" y="309"/>
                      <a:pt x="1068" y="0"/>
                      <a:pt x="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1"/>
              <p:cNvSpPr/>
              <p:nvPr/>
            </p:nvSpPr>
            <p:spPr>
              <a:xfrm>
                <a:off x="7843825" y="2436043"/>
                <a:ext cx="49252" cy="49252"/>
              </a:xfrm>
              <a:custGeom>
                <a:avLst/>
                <a:gdLst/>
                <a:ahLst/>
                <a:cxnLst/>
                <a:rect l="l" t="t" r="r" b="b"/>
                <a:pathLst>
                  <a:path w="1115" h="1115" extrusionOk="0">
                    <a:moveTo>
                      <a:pt x="558" y="0"/>
                    </a:moveTo>
                    <a:cubicBezTo>
                      <a:pt x="250" y="0"/>
                      <a:pt x="1" y="250"/>
                      <a:pt x="1" y="557"/>
                    </a:cubicBezTo>
                    <a:cubicBezTo>
                      <a:pt x="1" y="865"/>
                      <a:pt x="250" y="1114"/>
                      <a:pt x="558" y="1114"/>
                    </a:cubicBezTo>
                    <a:cubicBezTo>
                      <a:pt x="866" y="1114"/>
                      <a:pt x="1115" y="865"/>
                      <a:pt x="1115" y="557"/>
                    </a:cubicBezTo>
                    <a:cubicBezTo>
                      <a:pt x="1115" y="250"/>
                      <a:pt x="866" y="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1"/>
              <p:cNvSpPr/>
              <p:nvPr/>
            </p:nvSpPr>
            <p:spPr>
              <a:xfrm>
                <a:off x="8190579" y="2417888"/>
                <a:ext cx="33306" cy="33262"/>
              </a:xfrm>
              <a:custGeom>
                <a:avLst/>
                <a:gdLst/>
                <a:ahLst/>
                <a:cxnLst/>
                <a:rect l="l" t="t" r="r" b="b"/>
                <a:pathLst>
                  <a:path w="754" h="753" extrusionOk="0">
                    <a:moveTo>
                      <a:pt x="377" y="1"/>
                    </a:moveTo>
                    <a:cubicBezTo>
                      <a:pt x="170" y="1"/>
                      <a:pt x="1" y="170"/>
                      <a:pt x="1" y="377"/>
                    </a:cubicBezTo>
                    <a:cubicBezTo>
                      <a:pt x="1" y="585"/>
                      <a:pt x="170" y="753"/>
                      <a:pt x="377" y="753"/>
                    </a:cubicBezTo>
                    <a:cubicBezTo>
                      <a:pt x="585" y="753"/>
                      <a:pt x="754" y="585"/>
                      <a:pt x="754" y="377"/>
                    </a:cubicBezTo>
                    <a:cubicBezTo>
                      <a:pt x="754" y="170"/>
                      <a:pt x="585" y="1"/>
                      <a:pt x="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1"/>
              <p:cNvSpPr/>
              <p:nvPr/>
            </p:nvSpPr>
            <p:spPr>
              <a:xfrm>
                <a:off x="8207232" y="2183288"/>
                <a:ext cx="31848" cy="31848"/>
              </a:xfrm>
              <a:custGeom>
                <a:avLst/>
                <a:gdLst/>
                <a:ahLst/>
                <a:cxnLst/>
                <a:rect l="l" t="t" r="r" b="b"/>
                <a:pathLst>
                  <a:path w="721" h="721" extrusionOk="0">
                    <a:moveTo>
                      <a:pt x="361" y="0"/>
                    </a:moveTo>
                    <a:cubicBezTo>
                      <a:pt x="161" y="0"/>
                      <a:pt x="0" y="162"/>
                      <a:pt x="0" y="361"/>
                    </a:cubicBezTo>
                    <a:cubicBezTo>
                      <a:pt x="0" y="560"/>
                      <a:pt x="161" y="721"/>
                      <a:pt x="361" y="721"/>
                    </a:cubicBezTo>
                    <a:cubicBezTo>
                      <a:pt x="560" y="721"/>
                      <a:pt x="721" y="560"/>
                      <a:pt x="721" y="361"/>
                    </a:cubicBezTo>
                    <a:cubicBezTo>
                      <a:pt x="721" y="162"/>
                      <a:pt x="560" y="0"/>
                      <a:pt x="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1"/>
              <p:cNvSpPr/>
              <p:nvPr/>
            </p:nvSpPr>
            <p:spPr>
              <a:xfrm>
                <a:off x="7800845" y="2148171"/>
                <a:ext cx="48325" cy="48325"/>
              </a:xfrm>
              <a:custGeom>
                <a:avLst/>
                <a:gdLst/>
                <a:ahLst/>
                <a:cxnLst/>
                <a:rect l="l" t="t" r="r" b="b"/>
                <a:pathLst>
                  <a:path w="1094" h="1094" extrusionOk="0">
                    <a:moveTo>
                      <a:pt x="547" y="0"/>
                    </a:moveTo>
                    <a:cubicBezTo>
                      <a:pt x="245" y="0"/>
                      <a:pt x="0" y="245"/>
                      <a:pt x="0" y="547"/>
                    </a:cubicBezTo>
                    <a:cubicBezTo>
                      <a:pt x="0" y="849"/>
                      <a:pt x="245" y="1094"/>
                      <a:pt x="547" y="1094"/>
                    </a:cubicBezTo>
                    <a:cubicBezTo>
                      <a:pt x="849" y="1094"/>
                      <a:pt x="1094" y="849"/>
                      <a:pt x="1094" y="547"/>
                    </a:cubicBezTo>
                    <a:cubicBezTo>
                      <a:pt x="1094" y="245"/>
                      <a:pt x="849" y="0"/>
                      <a:pt x="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1"/>
              <p:cNvSpPr/>
              <p:nvPr/>
            </p:nvSpPr>
            <p:spPr>
              <a:xfrm>
                <a:off x="8253701" y="2283648"/>
                <a:ext cx="49385" cy="49341"/>
              </a:xfrm>
              <a:custGeom>
                <a:avLst/>
                <a:gdLst/>
                <a:ahLst/>
                <a:cxnLst/>
                <a:rect l="l" t="t" r="r" b="b"/>
                <a:pathLst>
                  <a:path w="1118" h="1117" extrusionOk="0">
                    <a:moveTo>
                      <a:pt x="559" y="0"/>
                    </a:moveTo>
                    <a:cubicBezTo>
                      <a:pt x="251" y="0"/>
                      <a:pt x="1" y="250"/>
                      <a:pt x="1" y="559"/>
                    </a:cubicBezTo>
                    <a:cubicBezTo>
                      <a:pt x="1" y="867"/>
                      <a:pt x="251" y="1117"/>
                      <a:pt x="559" y="1117"/>
                    </a:cubicBezTo>
                    <a:cubicBezTo>
                      <a:pt x="867" y="1117"/>
                      <a:pt x="1117" y="867"/>
                      <a:pt x="1117" y="559"/>
                    </a:cubicBezTo>
                    <a:cubicBezTo>
                      <a:pt x="1117" y="250"/>
                      <a:pt x="867"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1"/>
              <p:cNvSpPr/>
              <p:nvPr/>
            </p:nvSpPr>
            <p:spPr>
              <a:xfrm>
                <a:off x="8046621" y="2490950"/>
                <a:ext cx="30965" cy="30921"/>
              </a:xfrm>
              <a:custGeom>
                <a:avLst/>
                <a:gdLst/>
                <a:ahLst/>
                <a:cxnLst/>
                <a:rect l="l" t="t" r="r" b="b"/>
                <a:pathLst>
                  <a:path w="701" h="700" extrusionOk="0">
                    <a:moveTo>
                      <a:pt x="350" y="1"/>
                    </a:moveTo>
                    <a:cubicBezTo>
                      <a:pt x="157" y="1"/>
                      <a:pt x="0" y="157"/>
                      <a:pt x="0" y="350"/>
                    </a:cubicBezTo>
                    <a:cubicBezTo>
                      <a:pt x="0" y="543"/>
                      <a:pt x="157" y="699"/>
                      <a:pt x="350" y="699"/>
                    </a:cubicBezTo>
                    <a:cubicBezTo>
                      <a:pt x="544" y="699"/>
                      <a:pt x="700" y="543"/>
                      <a:pt x="700" y="350"/>
                    </a:cubicBezTo>
                    <a:cubicBezTo>
                      <a:pt x="700" y="157"/>
                      <a:pt x="544" y="1"/>
                      <a:pt x="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1"/>
              <p:cNvSpPr/>
              <p:nvPr/>
            </p:nvSpPr>
            <p:spPr>
              <a:xfrm>
                <a:off x="8122156" y="2066629"/>
                <a:ext cx="27740" cy="27740"/>
              </a:xfrm>
              <a:custGeom>
                <a:avLst/>
                <a:gdLst/>
                <a:ahLst/>
                <a:cxnLst/>
                <a:rect l="l" t="t" r="r" b="b"/>
                <a:pathLst>
                  <a:path w="628" h="628" extrusionOk="0">
                    <a:moveTo>
                      <a:pt x="314" y="0"/>
                    </a:moveTo>
                    <a:cubicBezTo>
                      <a:pt x="141" y="0"/>
                      <a:pt x="0" y="141"/>
                      <a:pt x="0" y="315"/>
                    </a:cubicBezTo>
                    <a:cubicBezTo>
                      <a:pt x="0" y="487"/>
                      <a:pt x="141" y="628"/>
                      <a:pt x="314" y="628"/>
                    </a:cubicBezTo>
                    <a:cubicBezTo>
                      <a:pt x="487" y="628"/>
                      <a:pt x="627" y="487"/>
                      <a:pt x="627" y="315"/>
                    </a:cubicBezTo>
                    <a:cubicBezTo>
                      <a:pt x="627" y="141"/>
                      <a:pt x="487"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1"/>
              <p:cNvSpPr/>
              <p:nvPr/>
            </p:nvSpPr>
            <p:spPr>
              <a:xfrm>
                <a:off x="7825007" y="2291997"/>
                <a:ext cx="27166" cy="27254"/>
              </a:xfrm>
              <a:custGeom>
                <a:avLst/>
                <a:gdLst/>
                <a:ahLst/>
                <a:cxnLst/>
                <a:rect l="l" t="t" r="r" b="b"/>
                <a:pathLst>
                  <a:path w="615" h="617" extrusionOk="0">
                    <a:moveTo>
                      <a:pt x="307" y="1"/>
                    </a:moveTo>
                    <a:cubicBezTo>
                      <a:pt x="137" y="1"/>
                      <a:pt x="0" y="139"/>
                      <a:pt x="0" y="309"/>
                    </a:cubicBezTo>
                    <a:cubicBezTo>
                      <a:pt x="0" y="479"/>
                      <a:pt x="137" y="617"/>
                      <a:pt x="307" y="617"/>
                    </a:cubicBezTo>
                    <a:cubicBezTo>
                      <a:pt x="478" y="617"/>
                      <a:pt x="615" y="479"/>
                      <a:pt x="615" y="309"/>
                    </a:cubicBezTo>
                    <a:cubicBezTo>
                      <a:pt x="615" y="139"/>
                      <a:pt x="478" y="1"/>
                      <a:pt x="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1"/>
              <p:cNvSpPr/>
              <p:nvPr/>
            </p:nvSpPr>
            <p:spPr>
              <a:xfrm>
                <a:off x="7997501" y="2052052"/>
                <a:ext cx="143914" cy="260353"/>
              </a:xfrm>
              <a:custGeom>
                <a:avLst/>
                <a:gdLst/>
                <a:ahLst/>
                <a:cxnLst/>
                <a:rect l="l" t="t" r="r" b="b"/>
                <a:pathLst>
                  <a:path w="3258" h="5894" extrusionOk="0">
                    <a:moveTo>
                      <a:pt x="261" y="0"/>
                    </a:moveTo>
                    <a:lnTo>
                      <a:pt x="1" y="47"/>
                    </a:lnTo>
                    <a:lnTo>
                      <a:pt x="1061" y="5893"/>
                    </a:lnTo>
                    <a:lnTo>
                      <a:pt x="3258" y="696"/>
                    </a:lnTo>
                    <a:lnTo>
                      <a:pt x="3014" y="592"/>
                    </a:lnTo>
                    <a:lnTo>
                      <a:pt x="1164" y="4973"/>
                    </a:lnTo>
                    <a:lnTo>
                      <a:pt x="2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1"/>
              <p:cNvSpPr/>
              <p:nvPr/>
            </p:nvSpPr>
            <p:spPr>
              <a:xfrm>
                <a:off x="7822224" y="2167209"/>
                <a:ext cx="245069" cy="144312"/>
              </a:xfrm>
              <a:custGeom>
                <a:avLst/>
                <a:gdLst/>
                <a:ahLst/>
                <a:cxnLst/>
                <a:rect l="l" t="t" r="r" b="b"/>
                <a:pathLst>
                  <a:path w="5548" h="3267" extrusionOk="0">
                    <a:moveTo>
                      <a:pt x="125" y="0"/>
                    </a:moveTo>
                    <a:lnTo>
                      <a:pt x="1" y="233"/>
                    </a:lnTo>
                    <a:lnTo>
                      <a:pt x="4613" y="2725"/>
                    </a:lnTo>
                    <a:lnTo>
                      <a:pt x="363" y="3002"/>
                    </a:lnTo>
                    <a:lnTo>
                      <a:pt x="380" y="3266"/>
                    </a:lnTo>
                    <a:lnTo>
                      <a:pt x="5548" y="2928"/>
                    </a:lnTo>
                    <a:lnTo>
                      <a:pt x="1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1"/>
              <p:cNvSpPr/>
              <p:nvPr/>
            </p:nvSpPr>
            <p:spPr>
              <a:xfrm>
                <a:off x="8025727" y="2194066"/>
                <a:ext cx="253108" cy="120105"/>
              </a:xfrm>
              <a:custGeom>
                <a:avLst/>
                <a:gdLst/>
                <a:ahLst/>
                <a:cxnLst/>
                <a:rect l="l" t="t" r="r" b="b"/>
                <a:pathLst>
                  <a:path w="5730" h="2719" extrusionOk="0">
                    <a:moveTo>
                      <a:pt x="4409" y="0"/>
                    </a:moveTo>
                    <a:lnTo>
                      <a:pt x="0" y="2318"/>
                    </a:lnTo>
                    <a:lnTo>
                      <a:pt x="5711" y="2718"/>
                    </a:lnTo>
                    <a:lnTo>
                      <a:pt x="5729" y="2455"/>
                    </a:lnTo>
                    <a:lnTo>
                      <a:pt x="947" y="2119"/>
                    </a:lnTo>
                    <a:lnTo>
                      <a:pt x="4531" y="234"/>
                    </a:lnTo>
                    <a:lnTo>
                      <a:pt x="44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1"/>
              <p:cNvSpPr/>
              <p:nvPr/>
            </p:nvSpPr>
            <p:spPr>
              <a:xfrm>
                <a:off x="8039774" y="2278126"/>
                <a:ext cx="171389" cy="228769"/>
              </a:xfrm>
              <a:custGeom>
                <a:avLst/>
                <a:gdLst/>
                <a:ahLst/>
                <a:cxnLst/>
                <a:rect l="l" t="t" r="r" b="b"/>
                <a:pathLst>
                  <a:path w="3880" h="5179" extrusionOk="0">
                    <a:moveTo>
                      <a:pt x="0" y="1"/>
                    </a:moveTo>
                    <a:lnTo>
                      <a:pt x="373" y="5178"/>
                    </a:lnTo>
                    <a:lnTo>
                      <a:pt x="638" y="5159"/>
                    </a:lnTo>
                    <a:lnTo>
                      <a:pt x="311" y="630"/>
                    </a:lnTo>
                    <a:lnTo>
                      <a:pt x="3704" y="3640"/>
                    </a:lnTo>
                    <a:lnTo>
                      <a:pt x="3880" y="34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1"/>
              <p:cNvSpPr/>
              <p:nvPr/>
            </p:nvSpPr>
            <p:spPr>
              <a:xfrm>
                <a:off x="7864321" y="2287359"/>
                <a:ext cx="186231" cy="177176"/>
              </a:xfrm>
              <a:custGeom>
                <a:avLst/>
                <a:gdLst/>
                <a:ahLst/>
                <a:cxnLst/>
                <a:rect l="l" t="t" r="r" b="b"/>
                <a:pathLst>
                  <a:path w="4216" h="4011" extrusionOk="0">
                    <a:moveTo>
                      <a:pt x="4033" y="0"/>
                    </a:moveTo>
                    <a:lnTo>
                      <a:pt x="1" y="3819"/>
                    </a:lnTo>
                    <a:lnTo>
                      <a:pt x="183" y="4011"/>
                    </a:lnTo>
                    <a:lnTo>
                      <a:pt x="4216" y="193"/>
                    </a:lnTo>
                    <a:lnTo>
                      <a:pt x="40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41"/>
            <p:cNvGrpSpPr/>
            <p:nvPr/>
          </p:nvGrpSpPr>
          <p:grpSpPr>
            <a:xfrm>
              <a:off x="6718019" y="2689001"/>
              <a:ext cx="284319" cy="282543"/>
              <a:chOff x="7800845" y="2022677"/>
              <a:chExt cx="502241" cy="499193"/>
            </a:xfrm>
          </p:grpSpPr>
          <p:sp>
            <p:nvSpPr>
              <p:cNvPr id="2216" name="Google Shape;2216;p41"/>
              <p:cNvSpPr/>
              <p:nvPr/>
            </p:nvSpPr>
            <p:spPr>
              <a:xfrm>
                <a:off x="7902618" y="2148038"/>
                <a:ext cx="288005" cy="288049"/>
              </a:xfrm>
              <a:custGeom>
                <a:avLst/>
                <a:gdLst/>
                <a:ahLst/>
                <a:cxnLst/>
                <a:rect l="l" t="t" r="r" b="b"/>
                <a:pathLst>
                  <a:path w="6520" h="6521" extrusionOk="0">
                    <a:moveTo>
                      <a:pt x="3260" y="1"/>
                    </a:moveTo>
                    <a:cubicBezTo>
                      <a:pt x="1460" y="1"/>
                      <a:pt x="0" y="1460"/>
                      <a:pt x="0" y="3260"/>
                    </a:cubicBezTo>
                    <a:cubicBezTo>
                      <a:pt x="0" y="5060"/>
                      <a:pt x="1460" y="6520"/>
                      <a:pt x="3260" y="6520"/>
                    </a:cubicBezTo>
                    <a:cubicBezTo>
                      <a:pt x="5061" y="6520"/>
                      <a:pt x="6520" y="5060"/>
                      <a:pt x="6520" y="3260"/>
                    </a:cubicBezTo>
                    <a:cubicBezTo>
                      <a:pt x="6520" y="1460"/>
                      <a:pt x="5061" y="1"/>
                      <a:pt x="3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1"/>
              <p:cNvSpPr/>
              <p:nvPr/>
            </p:nvSpPr>
            <p:spPr>
              <a:xfrm>
                <a:off x="7972853" y="2022677"/>
                <a:ext cx="60781" cy="60781"/>
              </a:xfrm>
              <a:custGeom>
                <a:avLst/>
                <a:gdLst/>
                <a:ahLst/>
                <a:cxnLst/>
                <a:rect l="l" t="t" r="r" b="b"/>
                <a:pathLst>
                  <a:path w="1376" h="1376" extrusionOk="0">
                    <a:moveTo>
                      <a:pt x="688" y="0"/>
                    </a:moveTo>
                    <a:cubicBezTo>
                      <a:pt x="309" y="0"/>
                      <a:pt x="1" y="309"/>
                      <a:pt x="1" y="688"/>
                    </a:cubicBezTo>
                    <a:cubicBezTo>
                      <a:pt x="1" y="1068"/>
                      <a:pt x="309" y="1375"/>
                      <a:pt x="688" y="1375"/>
                    </a:cubicBezTo>
                    <a:cubicBezTo>
                      <a:pt x="1068" y="1375"/>
                      <a:pt x="1376" y="1068"/>
                      <a:pt x="1376" y="688"/>
                    </a:cubicBezTo>
                    <a:cubicBezTo>
                      <a:pt x="1376" y="309"/>
                      <a:pt x="1068" y="0"/>
                      <a:pt x="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1"/>
              <p:cNvSpPr/>
              <p:nvPr/>
            </p:nvSpPr>
            <p:spPr>
              <a:xfrm>
                <a:off x="7843825" y="2436043"/>
                <a:ext cx="49252" cy="49252"/>
              </a:xfrm>
              <a:custGeom>
                <a:avLst/>
                <a:gdLst/>
                <a:ahLst/>
                <a:cxnLst/>
                <a:rect l="l" t="t" r="r" b="b"/>
                <a:pathLst>
                  <a:path w="1115" h="1115" extrusionOk="0">
                    <a:moveTo>
                      <a:pt x="558" y="0"/>
                    </a:moveTo>
                    <a:cubicBezTo>
                      <a:pt x="250" y="0"/>
                      <a:pt x="1" y="250"/>
                      <a:pt x="1" y="557"/>
                    </a:cubicBezTo>
                    <a:cubicBezTo>
                      <a:pt x="1" y="865"/>
                      <a:pt x="250" y="1114"/>
                      <a:pt x="558" y="1114"/>
                    </a:cubicBezTo>
                    <a:cubicBezTo>
                      <a:pt x="866" y="1114"/>
                      <a:pt x="1115" y="865"/>
                      <a:pt x="1115" y="557"/>
                    </a:cubicBezTo>
                    <a:cubicBezTo>
                      <a:pt x="1115" y="250"/>
                      <a:pt x="866" y="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1"/>
              <p:cNvSpPr/>
              <p:nvPr/>
            </p:nvSpPr>
            <p:spPr>
              <a:xfrm>
                <a:off x="8190579" y="2417888"/>
                <a:ext cx="33306" cy="33262"/>
              </a:xfrm>
              <a:custGeom>
                <a:avLst/>
                <a:gdLst/>
                <a:ahLst/>
                <a:cxnLst/>
                <a:rect l="l" t="t" r="r" b="b"/>
                <a:pathLst>
                  <a:path w="754" h="753" extrusionOk="0">
                    <a:moveTo>
                      <a:pt x="377" y="1"/>
                    </a:moveTo>
                    <a:cubicBezTo>
                      <a:pt x="170" y="1"/>
                      <a:pt x="1" y="170"/>
                      <a:pt x="1" y="377"/>
                    </a:cubicBezTo>
                    <a:cubicBezTo>
                      <a:pt x="1" y="585"/>
                      <a:pt x="170" y="753"/>
                      <a:pt x="377" y="753"/>
                    </a:cubicBezTo>
                    <a:cubicBezTo>
                      <a:pt x="585" y="753"/>
                      <a:pt x="754" y="585"/>
                      <a:pt x="754" y="377"/>
                    </a:cubicBezTo>
                    <a:cubicBezTo>
                      <a:pt x="754" y="170"/>
                      <a:pt x="585" y="1"/>
                      <a:pt x="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1"/>
              <p:cNvSpPr/>
              <p:nvPr/>
            </p:nvSpPr>
            <p:spPr>
              <a:xfrm>
                <a:off x="8207232" y="2183288"/>
                <a:ext cx="31848" cy="31848"/>
              </a:xfrm>
              <a:custGeom>
                <a:avLst/>
                <a:gdLst/>
                <a:ahLst/>
                <a:cxnLst/>
                <a:rect l="l" t="t" r="r" b="b"/>
                <a:pathLst>
                  <a:path w="721" h="721" extrusionOk="0">
                    <a:moveTo>
                      <a:pt x="361" y="0"/>
                    </a:moveTo>
                    <a:cubicBezTo>
                      <a:pt x="161" y="0"/>
                      <a:pt x="0" y="162"/>
                      <a:pt x="0" y="361"/>
                    </a:cubicBezTo>
                    <a:cubicBezTo>
                      <a:pt x="0" y="560"/>
                      <a:pt x="161" y="721"/>
                      <a:pt x="361" y="721"/>
                    </a:cubicBezTo>
                    <a:cubicBezTo>
                      <a:pt x="560" y="721"/>
                      <a:pt x="721" y="560"/>
                      <a:pt x="721" y="361"/>
                    </a:cubicBezTo>
                    <a:cubicBezTo>
                      <a:pt x="721" y="162"/>
                      <a:pt x="560" y="0"/>
                      <a:pt x="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1"/>
              <p:cNvSpPr/>
              <p:nvPr/>
            </p:nvSpPr>
            <p:spPr>
              <a:xfrm>
                <a:off x="7800845" y="2148171"/>
                <a:ext cx="48325" cy="48325"/>
              </a:xfrm>
              <a:custGeom>
                <a:avLst/>
                <a:gdLst/>
                <a:ahLst/>
                <a:cxnLst/>
                <a:rect l="l" t="t" r="r" b="b"/>
                <a:pathLst>
                  <a:path w="1094" h="1094" extrusionOk="0">
                    <a:moveTo>
                      <a:pt x="547" y="0"/>
                    </a:moveTo>
                    <a:cubicBezTo>
                      <a:pt x="245" y="0"/>
                      <a:pt x="0" y="245"/>
                      <a:pt x="0" y="547"/>
                    </a:cubicBezTo>
                    <a:cubicBezTo>
                      <a:pt x="0" y="849"/>
                      <a:pt x="245" y="1094"/>
                      <a:pt x="547" y="1094"/>
                    </a:cubicBezTo>
                    <a:cubicBezTo>
                      <a:pt x="849" y="1094"/>
                      <a:pt x="1094" y="849"/>
                      <a:pt x="1094" y="547"/>
                    </a:cubicBezTo>
                    <a:cubicBezTo>
                      <a:pt x="1094" y="245"/>
                      <a:pt x="849" y="0"/>
                      <a:pt x="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1"/>
              <p:cNvSpPr/>
              <p:nvPr/>
            </p:nvSpPr>
            <p:spPr>
              <a:xfrm>
                <a:off x="8253701" y="2283648"/>
                <a:ext cx="49385" cy="49341"/>
              </a:xfrm>
              <a:custGeom>
                <a:avLst/>
                <a:gdLst/>
                <a:ahLst/>
                <a:cxnLst/>
                <a:rect l="l" t="t" r="r" b="b"/>
                <a:pathLst>
                  <a:path w="1118" h="1117" extrusionOk="0">
                    <a:moveTo>
                      <a:pt x="559" y="0"/>
                    </a:moveTo>
                    <a:cubicBezTo>
                      <a:pt x="251" y="0"/>
                      <a:pt x="1" y="250"/>
                      <a:pt x="1" y="559"/>
                    </a:cubicBezTo>
                    <a:cubicBezTo>
                      <a:pt x="1" y="867"/>
                      <a:pt x="251" y="1117"/>
                      <a:pt x="559" y="1117"/>
                    </a:cubicBezTo>
                    <a:cubicBezTo>
                      <a:pt x="867" y="1117"/>
                      <a:pt x="1117" y="867"/>
                      <a:pt x="1117" y="559"/>
                    </a:cubicBezTo>
                    <a:cubicBezTo>
                      <a:pt x="1117" y="250"/>
                      <a:pt x="867"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1"/>
              <p:cNvSpPr/>
              <p:nvPr/>
            </p:nvSpPr>
            <p:spPr>
              <a:xfrm>
                <a:off x="8046621" y="2490950"/>
                <a:ext cx="30965" cy="30921"/>
              </a:xfrm>
              <a:custGeom>
                <a:avLst/>
                <a:gdLst/>
                <a:ahLst/>
                <a:cxnLst/>
                <a:rect l="l" t="t" r="r" b="b"/>
                <a:pathLst>
                  <a:path w="701" h="700" extrusionOk="0">
                    <a:moveTo>
                      <a:pt x="350" y="1"/>
                    </a:moveTo>
                    <a:cubicBezTo>
                      <a:pt x="157" y="1"/>
                      <a:pt x="0" y="157"/>
                      <a:pt x="0" y="350"/>
                    </a:cubicBezTo>
                    <a:cubicBezTo>
                      <a:pt x="0" y="543"/>
                      <a:pt x="157" y="699"/>
                      <a:pt x="350" y="699"/>
                    </a:cubicBezTo>
                    <a:cubicBezTo>
                      <a:pt x="544" y="699"/>
                      <a:pt x="700" y="543"/>
                      <a:pt x="700" y="350"/>
                    </a:cubicBezTo>
                    <a:cubicBezTo>
                      <a:pt x="700" y="157"/>
                      <a:pt x="544" y="1"/>
                      <a:pt x="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1"/>
              <p:cNvSpPr/>
              <p:nvPr/>
            </p:nvSpPr>
            <p:spPr>
              <a:xfrm>
                <a:off x="8122156" y="2066629"/>
                <a:ext cx="27740" cy="27740"/>
              </a:xfrm>
              <a:custGeom>
                <a:avLst/>
                <a:gdLst/>
                <a:ahLst/>
                <a:cxnLst/>
                <a:rect l="l" t="t" r="r" b="b"/>
                <a:pathLst>
                  <a:path w="628" h="628" extrusionOk="0">
                    <a:moveTo>
                      <a:pt x="314" y="0"/>
                    </a:moveTo>
                    <a:cubicBezTo>
                      <a:pt x="141" y="0"/>
                      <a:pt x="0" y="141"/>
                      <a:pt x="0" y="315"/>
                    </a:cubicBezTo>
                    <a:cubicBezTo>
                      <a:pt x="0" y="487"/>
                      <a:pt x="141" y="628"/>
                      <a:pt x="314" y="628"/>
                    </a:cubicBezTo>
                    <a:cubicBezTo>
                      <a:pt x="487" y="628"/>
                      <a:pt x="627" y="487"/>
                      <a:pt x="627" y="315"/>
                    </a:cubicBezTo>
                    <a:cubicBezTo>
                      <a:pt x="627" y="141"/>
                      <a:pt x="487"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1"/>
              <p:cNvSpPr/>
              <p:nvPr/>
            </p:nvSpPr>
            <p:spPr>
              <a:xfrm>
                <a:off x="7825007" y="2291997"/>
                <a:ext cx="27166" cy="27254"/>
              </a:xfrm>
              <a:custGeom>
                <a:avLst/>
                <a:gdLst/>
                <a:ahLst/>
                <a:cxnLst/>
                <a:rect l="l" t="t" r="r" b="b"/>
                <a:pathLst>
                  <a:path w="615" h="617" extrusionOk="0">
                    <a:moveTo>
                      <a:pt x="307" y="1"/>
                    </a:moveTo>
                    <a:cubicBezTo>
                      <a:pt x="137" y="1"/>
                      <a:pt x="0" y="139"/>
                      <a:pt x="0" y="309"/>
                    </a:cubicBezTo>
                    <a:cubicBezTo>
                      <a:pt x="0" y="479"/>
                      <a:pt x="137" y="617"/>
                      <a:pt x="307" y="617"/>
                    </a:cubicBezTo>
                    <a:cubicBezTo>
                      <a:pt x="478" y="617"/>
                      <a:pt x="615" y="479"/>
                      <a:pt x="615" y="309"/>
                    </a:cubicBezTo>
                    <a:cubicBezTo>
                      <a:pt x="615" y="139"/>
                      <a:pt x="478" y="1"/>
                      <a:pt x="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1"/>
              <p:cNvSpPr/>
              <p:nvPr/>
            </p:nvSpPr>
            <p:spPr>
              <a:xfrm>
                <a:off x="7997501" y="2052052"/>
                <a:ext cx="143914" cy="260353"/>
              </a:xfrm>
              <a:custGeom>
                <a:avLst/>
                <a:gdLst/>
                <a:ahLst/>
                <a:cxnLst/>
                <a:rect l="l" t="t" r="r" b="b"/>
                <a:pathLst>
                  <a:path w="3258" h="5894" extrusionOk="0">
                    <a:moveTo>
                      <a:pt x="261" y="0"/>
                    </a:moveTo>
                    <a:lnTo>
                      <a:pt x="1" y="47"/>
                    </a:lnTo>
                    <a:lnTo>
                      <a:pt x="1061" y="5893"/>
                    </a:lnTo>
                    <a:lnTo>
                      <a:pt x="3258" y="696"/>
                    </a:lnTo>
                    <a:lnTo>
                      <a:pt x="3014" y="592"/>
                    </a:lnTo>
                    <a:lnTo>
                      <a:pt x="1164" y="4973"/>
                    </a:lnTo>
                    <a:lnTo>
                      <a:pt x="2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1"/>
              <p:cNvSpPr/>
              <p:nvPr/>
            </p:nvSpPr>
            <p:spPr>
              <a:xfrm>
                <a:off x="7822224" y="2167209"/>
                <a:ext cx="245069" cy="144312"/>
              </a:xfrm>
              <a:custGeom>
                <a:avLst/>
                <a:gdLst/>
                <a:ahLst/>
                <a:cxnLst/>
                <a:rect l="l" t="t" r="r" b="b"/>
                <a:pathLst>
                  <a:path w="5548" h="3267" extrusionOk="0">
                    <a:moveTo>
                      <a:pt x="125" y="0"/>
                    </a:moveTo>
                    <a:lnTo>
                      <a:pt x="1" y="233"/>
                    </a:lnTo>
                    <a:lnTo>
                      <a:pt x="4613" y="2725"/>
                    </a:lnTo>
                    <a:lnTo>
                      <a:pt x="363" y="3002"/>
                    </a:lnTo>
                    <a:lnTo>
                      <a:pt x="380" y="3266"/>
                    </a:lnTo>
                    <a:lnTo>
                      <a:pt x="5548" y="2928"/>
                    </a:lnTo>
                    <a:lnTo>
                      <a:pt x="1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1"/>
              <p:cNvSpPr/>
              <p:nvPr/>
            </p:nvSpPr>
            <p:spPr>
              <a:xfrm>
                <a:off x="8025727" y="2194066"/>
                <a:ext cx="253108" cy="120105"/>
              </a:xfrm>
              <a:custGeom>
                <a:avLst/>
                <a:gdLst/>
                <a:ahLst/>
                <a:cxnLst/>
                <a:rect l="l" t="t" r="r" b="b"/>
                <a:pathLst>
                  <a:path w="5730" h="2719" extrusionOk="0">
                    <a:moveTo>
                      <a:pt x="4409" y="0"/>
                    </a:moveTo>
                    <a:lnTo>
                      <a:pt x="0" y="2318"/>
                    </a:lnTo>
                    <a:lnTo>
                      <a:pt x="5711" y="2718"/>
                    </a:lnTo>
                    <a:lnTo>
                      <a:pt x="5729" y="2455"/>
                    </a:lnTo>
                    <a:lnTo>
                      <a:pt x="947" y="2119"/>
                    </a:lnTo>
                    <a:lnTo>
                      <a:pt x="4531" y="234"/>
                    </a:lnTo>
                    <a:lnTo>
                      <a:pt x="44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1"/>
              <p:cNvSpPr/>
              <p:nvPr/>
            </p:nvSpPr>
            <p:spPr>
              <a:xfrm>
                <a:off x="8039774" y="2278126"/>
                <a:ext cx="171389" cy="228769"/>
              </a:xfrm>
              <a:custGeom>
                <a:avLst/>
                <a:gdLst/>
                <a:ahLst/>
                <a:cxnLst/>
                <a:rect l="l" t="t" r="r" b="b"/>
                <a:pathLst>
                  <a:path w="3880" h="5179" extrusionOk="0">
                    <a:moveTo>
                      <a:pt x="0" y="1"/>
                    </a:moveTo>
                    <a:lnTo>
                      <a:pt x="373" y="5178"/>
                    </a:lnTo>
                    <a:lnTo>
                      <a:pt x="638" y="5159"/>
                    </a:lnTo>
                    <a:lnTo>
                      <a:pt x="311" y="630"/>
                    </a:lnTo>
                    <a:lnTo>
                      <a:pt x="3704" y="3640"/>
                    </a:lnTo>
                    <a:lnTo>
                      <a:pt x="3880" y="34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1"/>
              <p:cNvSpPr/>
              <p:nvPr/>
            </p:nvSpPr>
            <p:spPr>
              <a:xfrm>
                <a:off x="7864321" y="2287359"/>
                <a:ext cx="186231" cy="177176"/>
              </a:xfrm>
              <a:custGeom>
                <a:avLst/>
                <a:gdLst/>
                <a:ahLst/>
                <a:cxnLst/>
                <a:rect l="l" t="t" r="r" b="b"/>
                <a:pathLst>
                  <a:path w="4216" h="4011" extrusionOk="0">
                    <a:moveTo>
                      <a:pt x="4033" y="0"/>
                    </a:moveTo>
                    <a:lnTo>
                      <a:pt x="1" y="3819"/>
                    </a:lnTo>
                    <a:lnTo>
                      <a:pt x="183" y="4011"/>
                    </a:lnTo>
                    <a:lnTo>
                      <a:pt x="4216" y="193"/>
                    </a:lnTo>
                    <a:lnTo>
                      <a:pt x="40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1" name="Google Shape;2231;p41"/>
            <p:cNvGrpSpPr/>
            <p:nvPr/>
          </p:nvGrpSpPr>
          <p:grpSpPr>
            <a:xfrm>
              <a:off x="6360893" y="2875655"/>
              <a:ext cx="236656" cy="235220"/>
              <a:chOff x="7800845" y="2022677"/>
              <a:chExt cx="502241" cy="499193"/>
            </a:xfrm>
          </p:grpSpPr>
          <p:sp>
            <p:nvSpPr>
              <p:cNvPr id="2232" name="Google Shape;2232;p41"/>
              <p:cNvSpPr/>
              <p:nvPr/>
            </p:nvSpPr>
            <p:spPr>
              <a:xfrm>
                <a:off x="7902618" y="2148038"/>
                <a:ext cx="288005" cy="288049"/>
              </a:xfrm>
              <a:custGeom>
                <a:avLst/>
                <a:gdLst/>
                <a:ahLst/>
                <a:cxnLst/>
                <a:rect l="l" t="t" r="r" b="b"/>
                <a:pathLst>
                  <a:path w="6520" h="6521" extrusionOk="0">
                    <a:moveTo>
                      <a:pt x="3260" y="1"/>
                    </a:moveTo>
                    <a:cubicBezTo>
                      <a:pt x="1460" y="1"/>
                      <a:pt x="0" y="1460"/>
                      <a:pt x="0" y="3260"/>
                    </a:cubicBezTo>
                    <a:cubicBezTo>
                      <a:pt x="0" y="5060"/>
                      <a:pt x="1460" y="6520"/>
                      <a:pt x="3260" y="6520"/>
                    </a:cubicBezTo>
                    <a:cubicBezTo>
                      <a:pt x="5061" y="6520"/>
                      <a:pt x="6520" y="5060"/>
                      <a:pt x="6520" y="3260"/>
                    </a:cubicBezTo>
                    <a:cubicBezTo>
                      <a:pt x="6520" y="1460"/>
                      <a:pt x="5061" y="1"/>
                      <a:pt x="3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1"/>
              <p:cNvSpPr/>
              <p:nvPr/>
            </p:nvSpPr>
            <p:spPr>
              <a:xfrm>
                <a:off x="7972853" y="2022677"/>
                <a:ext cx="60781" cy="60781"/>
              </a:xfrm>
              <a:custGeom>
                <a:avLst/>
                <a:gdLst/>
                <a:ahLst/>
                <a:cxnLst/>
                <a:rect l="l" t="t" r="r" b="b"/>
                <a:pathLst>
                  <a:path w="1376" h="1376" extrusionOk="0">
                    <a:moveTo>
                      <a:pt x="688" y="0"/>
                    </a:moveTo>
                    <a:cubicBezTo>
                      <a:pt x="309" y="0"/>
                      <a:pt x="1" y="309"/>
                      <a:pt x="1" y="688"/>
                    </a:cubicBezTo>
                    <a:cubicBezTo>
                      <a:pt x="1" y="1068"/>
                      <a:pt x="309" y="1375"/>
                      <a:pt x="688" y="1375"/>
                    </a:cubicBezTo>
                    <a:cubicBezTo>
                      <a:pt x="1068" y="1375"/>
                      <a:pt x="1376" y="1068"/>
                      <a:pt x="1376" y="688"/>
                    </a:cubicBezTo>
                    <a:cubicBezTo>
                      <a:pt x="1376" y="309"/>
                      <a:pt x="1068" y="0"/>
                      <a:pt x="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1"/>
              <p:cNvSpPr/>
              <p:nvPr/>
            </p:nvSpPr>
            <p:spPr>
              <a:xfrm>
                <a:off x="7843825" y="2436043"/>
                <a:ext cx="49252" cy="49252"/>
              </a:xfrm>
              <a:custGeom>
                <a:avLst/>
                <a:gdLst/>
                <a:ahLst/>
                <a:cxnLst/>
                <a:rect l="l" t="t" r="r" b="b"/>
                <a:pathLst>
                  <a:path w="1115" h="1115" extrusionOk="0">
                    <a:moveTo>
                      <a:pt x="558" y="0"/>
                    </a:moveTo>
                    <a:cubicBezTo>
                      <a:pt x="250" y="0"/>
                      <a:pt x="1" y="250"/>
                      <a:pt x="1" y="557"/>
                    </a:cubicBezTo>
                    <a:cubicBezTo>
                      <a:pt x="1" y="865"/>
                      <a:pt x="250" y="1114"/>
                      <a:pt x="558" y="1114"/>
                    </a:cubicBezTo>
                    <a:cubicBezTo>
                      <a:pt x="866" y="1114"/>
                      <a:pt x="1115" y="865"/>
                      <a:pt x="1115" y="557"/>
                    </a:cubicBezTo>
                    <a:cubicBezTo>
                      <a:pt x="1115" y="250"/>
                      <a:pt x="866" y="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1"/>
              <p:cNvSpPr/>
              <p:nvPr/>
            </p:nvSpPr>
            <p:spPr>
              <a:xfrm>
                <a:off x="8190579" y="2417888"/>
                <a:ext cx="33306" cy="33262"/>
              </a:xfrm>
              <a:custGeom>
                <a:avLst/>
                <a:gdLst/>
                <a:ahLst/>
                <a:cxnLst/>
                <a:rect l="l" t="t" r="r" b="b"/>
                <a:pathLst>
                  <a:path w="754" h="753" extrusionOk="0">
                    <a:moveTo>
                      <a:pt x="377" y="1"/>
                    </a:moveTo>
                    <a:cubicBezTo>
                      <a:pt x="170" y="1"/>
                      <a:pt x="1" y="170"/>
                      <a:pt x="1" y="377"/>
                    </a:cubicBezTo>
                    <a:cubicBezTo>
                      <a:pt x="1" y="585"/>
                      <a:pt x="170" y="753"/>
                      <a:pt x="377" y="753"/>
                    </a:cubicBezTo>
                    <a:cubicBezTo>
                      <a:pt x="585" y="753"/>
                      <a:pt x="754" y="585"/>
                      <a:pt x="754" y="377"/>
                    </a:cubicBezTo>
                    <a:cubicBezTo>
                      <a:pt x="754" y="170"/>
                      <a:pt x="585" y="1"/>
                      <a:pt x="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1"/>
              <p:cNvSpPr/>
              <p:nvPr/>
            </p:nvSpPr>
            <p:spPr>
              <a:xfrm>
                <a:off x="8207232" y="2183288"/>
                <a:ext cx="31848" cy="31848"/>
              </a:xfrm>
              <a:custGeom>
                <a:avLst/>
                <a:gdLst/>
                <a:ahLst/>
                <a:cxnLst/>
                <a:rect l="l" t="t" r="r" b="b"/>
                <a:pathLst>
                  <a:path w="721" h="721" extrusionOk="0">
                    <a:moveTo>
                      <a:pt x="361" y="0"/>
                    </a:moveTo>
                    <a:cubicBezTo>
                      <a:pt x="161" y="0"/>
                      <a:pt x="0" y="162"/>
                      <a:pt x="0" y="361"/>
                    </a:cubicBezTo>
                    <a:cubicBezTo>
                      <a:pt x="0" y="560"/>
                      <a:pt x="161" y="721"/>
                      <a:pt x="361" y="721"/>
                    </a:cubicBezTo>
                    <a:cubicBezTo>
                      <a:pt x="560" y="721"/>
                      <a:pt x="721" y="560"/>
                      <a:pt x="721" y="361"/>
                    </a:cubicBezTo>
                    <a:cubicBezTo>
                      <a:pt x="721" y="162"/>
                      <a:pt x="560" y="0"/>
                      <a:pt x="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1"/>
              <p:cNvSpPr/>
              <p:nvPr/>
            </p:nvSpPr>
            <p:spPr>
              <a:xfrm>
                <a:off x="7800845" y="2148171"/>
                <a:ext cx="48325" cy="48325"/>
              </a:xfrm>
              <a:custGeom>
                <a:avLst/>
                <a:gdLst/>
                <a:ahLst/>
                <a:cxnLst/>
                <a:rect l="l" t="t" r="r" b="b"/>
                <a:pathLst>
                  <a:path w="1094" h="1094" extrusionOk="0">
                    <a:moveTo>
                      <a:pt x="547" y="0"/>
                    </a:moveTo>
                    <a:cubicBezTo>
                      <a:pt x="245" y="0"/>
                      <a:pt x="0" y="245"/>
                      <a:pt x="0" y="547"/>
                    </a:cubicBezTo>
                    <a:cubicBezTo>
                      <a:pt x="0" y="849"/>
                      <a:pt x="245" y="1094"/>
                      <a:pt x="547" y="1094"/>
                    </a:cubicBezTo>
                    <a:cubicBezTo>
                      <a:pt x="849" y="1094"/>
                      <a:pt x="1094" y="849"/>
                      <a:pt x="1094" y="547"/>
                    </a:cubicBezTo>
                    <a:cubicBezTo>
                      <a:pt x="1094" y="245"/>
                      <a:pt x="849" y="0"/>
                      <a:pt x="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1"/>
              <p:cNvSpPr/>
              <p:nvPr/>
            </p:nvSpPr>
            <p:spPr>
              <a:xfrm>
                <a:off x="8253701" y="2283648"/>
                <a:ext cx="49385" cy="49341"/>
              </a:xfrm>
              <a:custGeom>
                <a:avLst/>
                <a:gdLst/>
                <a:ahLst/>
                <a:cxnLst/>
                <a:rect l="l" t="t" r="r" b="b"/>
                <a:pathLst>
                  <a:path w="1118" h="1117" extrusionOk="0">
                    <a:moveTo>
                      <a:pt x="559" y="0"/>
                    </a:moveTo>
                    <a:cubicBezTo>
                      <a:pt x="251" y="0"/>
                      <a:pt x="1" y="250"/>
                      <a:pt x="1" y="559"/>
                    </a:cubicBezTo>
                    <a:cubicBezTo>
                      <a:pt x="1" y="867"/>
                      <a:pt x="251" y="1117"/>
                      <a:pt x="559" y="1117"/>
                    </a:cubicBezTo>
                    <a:cubicBezTo>
                      <a:pt x="867" y="1117"/>
                      <a:pt x="1117" y="867"/>
                      <a:pt x="1117" y="559"/>
                    </a:cubicBezTo>
                    <a:cubicBezTo>
                      <a:pt x="1117" y="250"/>
                      <a:pt x="867"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1"/>
              <p:cNvSpPr/>
              <p:nvPr/>
            </p:nvSpPr>
            <p:spPr>
              <a:xfrm>
                <a:off x="8046621" y="2490950"/>
                <a:ext cx="30965" cy="30921"/>
              </a:xfrm>
              <a:custGeom>
                <a:avLst/>
                <a:gdLst/>
                <a:ahLst/>
                <a:cxnLst/>
                <a:rect l="l" t="t" r="r" b="b"/>
                <a:pathLst>
                  <a:path w="701" h="700" extrusionOk="0">
                    <a:moveTo>
                      <a:pt x="350" y="1"/>
                    </a:moveTo>
                    <a:cubicBezTo>
                      <a:pt x="157" y="1"/>
                      <a:pt x="0" y="157"/>
                      <a:pt x="0" y="350"/>
                    </a:cubicBezTo>
                    <a:cubicBezTo>
                      <a:pt x="0" y="543"/>
                      <a:pt x="157" y="699"/>
                      <a:pt x="350" y="699"/>
                    </a:cubicBezTo>
                    <a:cubicBezTo>
                      <a:pt x="544" y="699"/>
                      <a:pt x="700" y="543"/>
                      <a:pt x="700" y="350"/>
                    </a:cubicBezTo>
                    <a:cubicBezTo>
                      <a:pt x="700" y="157"/>
                      <a:pt x="544" y="1"/>
                      <a:pt x="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1"/>
              <p:cNvSpPr/>
              <p:nvPr/>
            </p:nvSpPr>
            <p:spPr>
              <a:xfrm>
                <a:off x="8122156" y="2066629"/>
                <a:ext cx="27740" cy="27740"/>
              </a:xfrm>
              <a:custGeom>
                <a:avLst/>
                <a:gdLst/>
                <a:ahLst/>
                <a:cxnLst/>
                <a:rect l="l" t="t" r="r" b="b"/>
                <a:pathLst>
                  <a:path w="628" h="628" extrusionOk="0">
                    <a:moveTo>
                      <a:pt x="314" y="0"/>
                    </a:moveTo>
                    <a:cubicBezTo>
                      <a:pt x="141" y="0"/>
                      <a:pt x="0" y="141"/>
                      <a:pt x="0" y="315"/>
                    </a:cubicBezTo>
                    <a:cubicBezTo>
                      <a:pt x="0" y="487"/>
                      <a:pt x="141" y="628"/>
                      <a:pt x="314" y="628"/>
                    </a:cubicBezTo>
                    <a:cubicBezTo>
                      <a:pt x="487" y="628"/>
                      <a:pt x="627" y="487"/>
                      <a:pt x="627" y="315"/>
                    </a:cubicBezTo>
                    <a:cubicBezTo>
                      <a:pt x="627" y="141"/>
                      <a:pt x="487"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1"/>
              <p:cNvSpPr/>
              <p:nvPr/>
            </p:nvSpPr>
            <p:spPr>
              <a:xfrm>
                <a:off x="7825007" y="2291997"/>
                <a:ext cx="27166" cy="27254"/>
              </a:xfrm>
              <a:custGeom>
                <a:avLst/>
                <a:gdLst/>
                <a:ahLst/>
                <a:cxnLst/>
                <a:rect l="l" t="t" r="r" b="b"/>
                <a:pathLst>
                  <a:path w="615" h="617" extrusionOk="0">
                    <a:moveTo>
                      <a:pt x="307" y="1"/>
                    </a:moveTo>
                    <a:cubicBezTo>
                      <a:pt x="137" y="1"/>
                      <a:pt x="0" y="139"/>
                      <a:pt x="0" y="309"/>
                    </a:cubicBezTo>
                    <a:cubicBezTo>
                      <a:pt x="0" y="479"/>
                      <a:pt x="137" y="617"/>
                      <a:pt x="307" y="617"/>
                    </a:cubicBezTo>
                    <a:cubicBezTo>
                      <a:pt x="478" y="617"/>
                      <a:pt x="615" y="479"/>
                      <a:pt x="615" y="309"/>
                    </a:cubicBezTo>
                    <a:cubicBezTo>
                      <a:pt x="615" y="139"/>
                      <a:pt x="478" y="1"/>
                      <a:pt x="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1"/>
              <p:cNvSpPr/>
              <p:nvPr/>
            </p:nvSpPr>
            <p:spPr>
              <a:xfrm>
                <a:off x="7997501" y="2052052"/>
                <a:ext cx="143914" cy="260353"/>
              </a:xfrm>
              <a:custGeom>
                <a:avLst/>
                <a:gdLst/>
                <a:ahLst/>
                <a:cxnLst/>
                <a:rect l="l" t="t" r="r" b="b"/>
                <a:pathLst>
                  <a:path w="3258" h="5894" extrusionOk="0">
                    <a:moveTo>
                      <a:pt x="261" y="0"/>
                    </a:moveTo>
                    <a:lnTo>
                      <a:pt x="1" y="47"/>
                    </a:lnTo>
                    <a:lnTo>
                      <a:pt x="1061" y="5893"/>
                    </a:lnTo>
                    <a:lnTo>
                      <a:pt x="3258" y="696"/>
                    </a:lnTo>
                    <a:lnTo>
                      <a:pt x="3014" y="592"/>
                    </a:lnTo>
                    <a:lnTo>
                      <a:pt x="1164" y="4973"/>
                    </a:lnTo>
                    <a:lnTo>
                      <a:pt x="2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1"/>
              <p:cNvSpPr/>
              <p:nvPr/>
            </p:nvSpPr>
            <p:spPr>
              <a:xfrm>
                <a:off x="7822224" y="2167209"/>
                <a:ext cx="245069" cy="144312"/>
              </a:xfrm>
              <a:custGeom>
                <a:avLst/>
                <a:gdLst/>
                <a:ahLst/>
                <a:cxnLst/>
                <a:rect l="l" t="t" r="r" b="b"/>
                <a:pathLst>
                  <a:path w="5548" h="3267" extrusionOk="0">
                    <a:moveTo>
                      <a:pt x="125" y="0"/>
                    </a:moveTo>
                    <a:lnTo>
                      <a:pt x="1" y="233"/>
                    </a:lnTo>
                    <a:lnTo>
                      <a:pt x="4613" y="2725"/>
                    </a:lnTo>
                    <a:lnTo>
                      <a:pt x="363" y="3002"/>
                    </a:lnTo>
                    <a:lnTo>
                      <a:pt x="380" y="3266"/>
                    </a:lnTo>
                    <a:lnTo>
                      <a:pt x="5548" y="2928"/>
                    </a:lnTo>
                    <a:lnTo>
                      <a:pt x="1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1"/>
              <p:cNvSpPr/>
              <p:nvPr/>
            </p:nvSpPr>
            <p:spPr>
              <a:xfrm>
                <a:off x="8025727" y="2194066"/>
                <a:ext cx="253108" cy="120105"/>
              </a:xfrm>
              <a:custGeom>
                <a:avLst/>
                <a:gdLst/>
                <a:ahLst/>
                <a:cxnLst/>
                <a:rect l="l" t="t" r="r" b="b"/>
                <a:pathLst>
                  <a:path w="5730" h="2719" extrusionOk="0">
                    <a:moveTo>
                      <a:pt x="4409" y="0"/>
                    </a:moveTo>
                    <a:lnTo>
                      <a:pt x="0" y="2318"/>
                    </a:lnTo>
                    <a:lnTo>
                      <a:pt x="5711" y="2718"/>
                    </a:lnTo>
                    <a:lnTo>
                      <a:pt x="5729" y="2455"/>
                    </a:lnTo>
                    <a:lnTo>
                      <a:pt x="947" y="2119"/>
                    </a:lnTo>
                    <a:lnTo>
                      <a:pt x="4531" y="234"/>
                    </a:lnTo>
                    <a:lnTo>
                      <a:pt x="44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1"/>
              <p:cNvSpPr/>
              <p:nvPr/>
            </p:nvSpPr>
            <p:spPr>
              <a:xfrm>
                <a:off x="8039774" y="2278126"/>
                <a:ext cx="171389" cy="228769"/>
              </a:xfrm>
              <a:custGeom>
                <a:avLst/>
                <a:gdLst/>
                <a:ahLst/>
                <a:cxnLst/>
                <a:rect l="l" t="t" r="r" b="b"/>
                <a:pathLst>
                  <a:path w="3880" h="5179" extrusionOk="0">
                    <a:moveTo>
                      <a:pt x="0" y="1"/>
                    </a:moveTo>
                    <a:lnTo>
                      <a:pt x="373" y="5178"/>
                    </a:lnTo>
                    <a:lnTo>
                      <a:pt x="638" y="5159"/>
                    </a:lnTo>
                    <a:lnTo>
                      <a:pt x="311" y="630"/>
                    </a:lnTo>
                    <a:lnTo>
                      <a:pt x="3704" y="3640"/>
                    </a:lnTo>
                    <a:lnTo>
                      <a:pt x="3880" y="34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1"/>
              <p:cNvSpPr/>
              <p:nvPr/>
            </p:nvSpPr>
            <p:spPr>
              <a:xfrm>
                <a:off x="7864321" y="2287359"/>
                <a:ext cx="186231" cy="177176"/>
              </a:xfrm>
              <a:custGeom>
                <a:avLst/>
                <a:gdLst/>
                <a:ahLst/>
                <a:cxnLst/>
                <a:rect l="l" t="t" r="r" b="b"/>
                <a:pathLst>
                  <a:path w="4216" h="4011" extrusionOk="0">
                    <a:moveTo>
                      <a:pt x="4033" y="0"/>
                    </a:moveTo>
                    <a:lnTo>
                      <a:pt x="1" y="3819"/>
                    </a:lnTo>
                    <a:lnTo>
                      <a:pt x="183" y="4011"/>
                    </a:lnTo>
                    <a:lnTo>
                      <a:pt x="4216" y="193"/>
                    </a:lnTo>
                    <a:lnTo>
                      <a:pt x="40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E2B3-3FB7-0C5B-CA9E-7A83910A5E90}"/>
              </a:ext>
            </a:extLst>
          </p:cNvPr>
          <p:cNvSpPr>
            <a:spLocks noGrp="1"/>
          </p:cNvSpPr>
          <p:nvPr>
            <p:ph type="title"/>
          </p:nvPr>
        </p:nvSpPr>
        <p:spPr>
          <a:xfrm>
            <a:off x="-1" y="990600"/>
            <a:ext cx="3620657" cy="3571875"/>
          </a:xfrm>
        </p:spPr>
        <p:txBody>
          <a:bodyPr/>
          <a:lstStyle/>
          <a:p>
            <a:r>
              <a:rPr lang="en-US" sz="2000" b="1" dirty="0">
                <a:solidFill>
                  <a:schemeClr val="tx1"/>
                </a:solidFill>
                <a:latin typeface="Arial Narrow" panose="020B0606020202030204" pitchFamily="34" charset="0"/>
              </a:rPr>
              <a:t>The metrics are evaluated separately for each class label. To evaluate these metrics, four basic terms are:</a:t>
            </a:r>
            <a:br>
              <a:rPr lang="en-US" sz="2000" b="1" dirty="0">
                <a:solidFill>
                  <a:schemeClr val="tx1"/>
                </a:solidFill>
                <a:latin typeface="Arial Narrow" panose="020B0606020202030204" pitchFamily="34" charset="0"/>
              </a:rPr>
            </a:br>
            <a:r>
              <a:rPr lang="en-US" sz="2000" b="1" dirty="0">
                <a:solidFill>
                  <a:schemeClr val="tx1"/>
                </a:solidFill>
                <a:latin typeface="Arial Narrow" panose="020B0606020202030204" pitchFamily="34" charset="0"/>
              </a:rPr>
              <a:t>true positives (TP)</a:t>
            </a:r>
            <a:br>
              <a:rPr lang="en-US" sz="2000" b="1" dirty="0">
                <a:solidFill>
                  <a:schemeClr val="tx1"/>
                </a:solidFill>
                <a:latin typeface="Arial Narrow" panose="020B0606020202030204" pitchFamily="34" charset="0"/>
              </a:rPr>
            </a:br>
            <a:r>
              <a:rPr lang="en-US" sz="2000" b="1" dirty="0">
                <a:solidFill>
                  <a:schemeClr val="tx1"/>
                </a:solidFill>
                <a:latin typeface="Arial Narrow" panose="020B0606020202030204" pitchFamily="34" charset="0"/>
              </a:rPr>
              <a:t>true negatives (TN) </a:t>
            </a:r>
            <a:br>
              <a:rPr lang="en-US" sz="2000" b="1" dirty="0">
                <a:solidFill>
                  <a:schemeClr val="tx1"/>
                </a:solidFill>
                <a:latin typeface="Arial Narrow" panose="020B0606020202030204" pitchFamily="34" charset="0"/>
              </a:rPr>
            </a:br>
            <a:r>
              <a:rPr lang="en-US" sz="2000" b="1" dirty="0">
                <a:solidFill>
                  <a:schemeClr val="tx1"/>
                </a:solidFill>
                <a:latin typeface="Arial Narrow" panose="020B0606020202030204" pitchFamily="34" charset="0"/>
              </a:rPr>
              <a:t>false positives (FP)</a:t>
            </a:r>
            <a:br>
              <a:rPr lang="en-US" sz="2000" b="1" dirty="0">
                <a:solidFill>
                  <a:schemeClr val="tx1"/>
                </a:solidFill>
                <a:latin typeface="Arial Narrow" panose="020B0606020202030204" pitchFamily="34" charset="0"/>
              </a:rPr>
            </a:br>
            <a:r>
              <a:rPr lang="en-US" sz="2000" b="1" dirty="0">
                <a:solidFill>
                  <a:schemeClr val="tx1"/>
                </a:solidFill>
                <a:latin typeface="Arial Narrow" panose="020B0606020202030204" pitchFamily="34" charset="0"/>
              </a:rPr>
              <a:t>false negatives (FN)</a:t>
            </a:r>
            <a:br>
              <a:rPr lang="en-US" sz="2000" b="1" dirty="0">
                <a:solidFill>
                  <a:schemeClr val="tx1"/>
                </a:solidFill>
                <a:latin typeface="Arial Narrow" panose="020B0606020202030204" pitchFamily="34" charset="0"/>
              </a:rPr>
            </a:br>
            <a:r>
              <a:rPr lang="en-US" sz="2000" b="1" dirty="0">
                <a:solidFill>
                  <a:schemeClr val="tx1"/>
                </a:solidFill>
                <a:latin typeface="Arial Narrow" panose="020B0606020202030204" pitchFamily="34" charset="0"/>
              </a:rPr>
              <a:t>Accuracy=TP + TNTP + TN + FP + FN 0.0&lt;Accuracy</a:t>
            </a:r>
            <a:endParaRPr lang="en-IN" sz="2000" dirty="0"/>
          </a:p>
        </p:txBody>
      </p:sp>
      <p:sp>
        <p:nvSpPr>
          <p:cNvPr id="3" name="Subtitle 2">
            <a:extLst>
              <a:ext uri="{FF2B5EF4-FFF2-40B4-BE49-F238E27FC236}">
                <a16:creationId xmlns:a16="http://schemas.microsoft.com/office/drawing/2014/main" id="{0F4E82B3-AD33-8BB7-1BF7-4BBBE2298EF8}"/>
              </a:ext>
            </a:extLst>
          </p:cNvPr>
          <p:cNvSpPr>
            <a:spLocks noGrp="1"/>
          </p:cNvSpPr>
          <p:nvPr>
            <p:ph type="subTitle" idx="1"/>
          </p:nvPr>
        </p:nvSpPr>
        <p:spPr>
          <a:xfrm>
            <a:off x="-465941" y="121920"/>
            <a:ext cx="5883761" cy="739140"/>
          </a:xfrm>
        </p:spPr>
        <p:txBody>
          <a:bodyPr/>
          <a:lstStyle/>
          <a:p>
            <a:r>
              <a:rPr lang="en-US" sz="4000" dirty="0" smtClean="0">
                <a:solidFill>
                  <a:srgbClr val="002060"/>
                </a:solidFill>
                <a:latin typeface="Bahnschrift SemiBold" panose="020B0502040204020203" pitchFamily="34" charset="0"/>
              </a:rPr>
              <a:t>MODEL EVALUATION</a:t>
            </a:r>
            <a:endParaRPr lang="en-IN" sz="4000" dirty="0">
              <a:solidFill>
                <a:srgbClr val="002060"/>
              </a:solidFill>
              <a:latin typeface="Bahnschrift SemiBold" panose="020B0502040204020203" pitchFamily="34" charset="0"/>
            </a:endParaRPr>
          </a:p>
        </p:txBody>
      </p:sp>
      <p:pic>
        <p:nvPicPr>
          <p:cNvPr id="4" name="Picture 3">
            <a:extLst>
              <a:ext uri="{FF2B5EF4-FFF2-40B4-BE49-F238E27FC236}">
                <a16:creationId xmlns:a16="http://schemas.microsoft.com/office/drawing/2014/main" id="{FD871580-E330-F7C8-2DAE-45A1EA14B222}"/>
              </a:ext>
            </a:extLst>
          </p:cNvPr>
          <p:cNvPicPr>
            <a:picLocks noChangeAspect="1"/>
          </p:cNvPicPr>
          <p:nvPr/>
        </p:nvPicPr>
        <p:blipFill rotWithShape="1">
          <a:blip r:embed="rId2">
            <a:extLst>
              <a:ext uri="{28A0092B-C50C-407E-A947-70E740481C1C}">
                <a14:useLocalDpi xmlns:a14="http://schemas.microsoft.com/office/drawing/2010/main" val="0"/>
              </a:ext>
            </a:extLst>
          </a:blip>
          <a:srcRect l="5281" t="10387" r="27191" b="18502"/>
          <a:stretch/>
        </p:blipFill>
        <p:spPr>
          <a:xfrm>
            <a:off x="3620656" y="1176337"/>
            <a:ext cx="5402922" cy="3200400"/>
          </a:xfrm>
          <a:prstGeom prst="rect">
            <a:avLst/>
          </a:prstGeom>
        </p:spPr>
      </p:pic>
    </p:spTree>
    <p:extLst>
      <p:ext uri="{BB962C8B-B14F-4D97-AF65-F5344CB8AC3E}">
        <p14:creationId xmlns:p14="http://schemas.microsoft.com/office/powerpoint/2010/main" val="24592790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EA873-94DB-4C4B-9229-211A591DBF19}"/>
              </a:ext>
            </a:extLst>
          </p:cNvPr>
          <p:cNvSpPr>
            <a:spLocks noGrp="1"/>
          </p:cNvSpPr>
          <p:nvPr>
            <p:ph type="title"/>
          </p:nvPr>
        </p:nvSpPr>
        <p:spPr/>
        <p:txBody>
          <a:bodyPr/>
          <a:lstStyle/>
          <a:p>
            <a:endParaRPr lang="en-IN" dirty="0"/>
          </a:p>
        </p:txBody>
      </p:sp>
      <p:sp>
        <p:nvSpPr>
          <p:cNvPr id="3" name="Subtitle 2">
            <a:extLst>
              <a:ext uri="{FF2B5EF4-FFF2-40B4-BE49-F238E27FC236}">
                <a16:creationId xmlns:a16="http://schemas.microsoft.com/office/drawing/2014/main" id="{6AB1025A-D6B7-2209-E0BC-913874E1B1BF}"/>
              </a:ext>
            </a:extLst>
          </p:cNvPr>
          <p:cNvSpPr>
            <a:spLocks noGrp="1"/>
          </p:cNvSpPr>
          <p:nvPr>
            <p:ph type="subTitle" idx="1"/>
          </p:nvPr>
        </p:nvSpPr>
        <p:spPr/>
        <p:txBody>
          <a:bodyPr/>
          <a:lstStyle/>
          <a:p>
            <a:endParaRPr lang="en-IN"/>
          </a:p>
        </p:txBody>
      </p:sp>
      <p:pic>
        <p:nvPicPr>
          <p:cNvPr id="4" name="Picture 3">
            <a:extLst>
              <a:ext uri="{FF2B5EF4-FFF2-40B4-BE49-F238E27FC236}">
                <a16:creationId xmlns:a16="http://schemas.microsoft.com/office/drawing/2014/main" id="{3DE33296-6174-EF9F-F69F-5F74C8C5E830}"/>
              </a:ext>
            </a:extLst>
          </p:cNvPr>
          <p:cNvPicPr>
            <a:picLocks noChangeAspect="1"/>
          </p:cNvPicPr>
          <p:nvPr/>
        </p:nvPicPr>
        <p:blipFill rotWithShape="1">
          <a:blip r:embed="rId2"/>
          <a:srcRect l="-172" b="46605"/>
          <a:stretch/>
        </p:blipFill>
        <p:spPr>
          <a:xfrm>
            <a:off x="3314810" y="259828"/>
            <a:ext cx="5829190" cy="1611087"/>
          </a:xfrm>
          <a:prstGeom prst="rect">
            <a:avLst/>
          </a:prstGeom>
        </p:spPr>
      </p:pic>
      <p:pic>
        <p:nvPicPr>
          <p:cNvPr id="5" name="Picture 4">
            <a:extLst>
              <a:ext uri="{FF2B5EF4-FFF2-40B4-BE49-F238E27FC236}">
                <a16:creationId xmlns:a16="http://schemas.microsoft.com/office/drawing/2014/main" id="{6A18E78F-9573-B40B-E32F-64B07FB4F9C8}"/>
              </a:ext>
            </a:extLst>
          </p:cNvPr>
          <p:cNvPicPr>
            <a:picLocks noChangeAspect="1"/>
          </p:cNvPicPr>
          <p:nvPr/>
        </p:nvPicPr>
        <p:blipFill rotWithShape="1">
          <a:blip r:embed="rId3">
            <a:extLst>
              <a:ext uri="{28A0092B-C50C-407E-A947-70E740481C1C}">
                <a14:useLocalDpi xmlns:a14="http://schemas.microsoft.com/office/drawing/2010/main" val="0"/>
              </a:ext>
            </a:extLst>
          </a:blip>
          <a:srcRect l="16742" t="31561" r="44494" b="16703"/>
          <a:stretch/>
        </p:blipFill>
        <p:spPr>
          <a:xfrm>
            <a:off x="4847805" y="2016147"/>
            <a:ext cx="4075953" cy="3059919"/>
          </a:xfrm>
          <a:prstGeom prst="rect">
            <a:avLst/>
          </a:prstGeom>
        </p:spPr>
      </p:pic>
      <p:pic>
        <p:nvPicPr>
          <p:cNvPr id="6" name="Picture 5">
            <a:extLst>
              <a:ext uri="{FF2B5EF4-FFF2-40B4-BE49-F238E27FC236}">
                <a16:creationId xmlns:a16="http://schemas.microsoft.com/office/drawing/2014/main" id="{43A767F4-CD50-73A2-9A19-DE32A2CFCF52}"/>
              </a:ext>
            </a:extLst>
          </p:cNvPr>
          <p:cNvPicPr>
            <a:picLocks noChangeAspect="1"/>
          </p:cNvPicPr>
          <p:nvPr/>
        </p:nvPicPr>
        <p:blipFill rotWithShape="1">
          <a:blip r:embed="rId4">
            <a:extLst>
              <a:ext uri="{28A0092B-C50C-407E-A947-70E740481C1C}">
                <a14:useLocalDpi xmlns:a14="http://schemas.microsoft.com/office/drawing/2010/main" val="0"/>
              </a:ext>
            </a:extLst>
          </a:blip>
          <a:srcRect l="42809" t="38545" r="25731" b="21686"/>
          <a:stretch/>
        </p:blipFill>
        <p:spPr>
          <a:xfrm>
            <a:off x="277501" y="2016147"/>
            <a:ext cx="4189724" cy="2977698"/>
          </a:xfrm>
          <a:prstGeom prst="rect">
            <a:avLst/>
          </a:prstGeom>
        </p:spPr>
      </p:pic>
      <p:sp>
        <p:nvSpPr>
          <p:cNvPr id="8" name="TextBox 7">
            <a:extLst>
              <a:ext uri="{FF2B5EF4-FFF2-40B4-BE49-F238E27FC236}">
                <a16:creationId xmlns:a16="http://schemas.microsoft.com/office/drawing/2014/main" id="{11BCC6F2-C2FB-F90A-2C11-8FD7B95FDC16}"/>
              </a:ext>
            </a:extLst>
          </p:cNvPr>
          <p:cNvSpPr txBox="1"/>
          <p:nvPr/>
        </p:nvSpPr>
        <p:spPr>
          <a:xfrm>
            <a:off x="220241" y="259828"/>
            <a:ext cx="3304243" cy="769441"/>
          </a:xfrm>
          <a:prstGeom prst="rect">
            <a:avLst/>
          </a:prstGeom>
          <a:noFill/>
        </p:spPr>
        <p:txBody>
          <a:bodyPr wrap="square">
            <a:spAutoFit/>
          </a:bodyPr>
          <a:lstStyle/>
          <a:p>
            <a:r>
              <a:rPr lang="en-IN" sz="4400" b="1" dirty="0">
                <a:solidFill>
                  <a:srgbClr val="002060"/>
                </a:solidFill>
                <a:latin typeface="Bahnschrift SemiBold" panose="020B0502040204020203" pitchFamily="34" charset="0"/>
              </a:rPr>
              <a:t>ROC </a:t>
            </a:r>
            <a:r>
              <a:rPr lang="en-IN" sz="4400" b="1" dirty="0" smtClean="0">
                <a:solidFill>
                  <a:srgbClr val="002060"/>
                </a:solidFill>
                <a:latin typeface="Bahnschrift SemiBold" panose="020B0502040204020203" pitchFamily="34" charset="0"/>
              </a:rPr>
              <a:t>CURVE</a:t>
            </a:r>
            <a:endParaRPr lang="en-IN" sz="4400" b="1" dirty="0">
              <a:solidFill>
                <a:srgbClr val="002060"/>
              </a:solidFill>
              <a:latin typeface="Bahnschrift SemiBold" panose="020B0502040204020203" pitchFamily="34" charset="0"/>
            </a:endParaRPr>
          </a:p>
        </p:txBody>
      </p:sp>
    </p:spTree>
    <p:extLst>
      <p:ext uri="{BB962C8B-B14F-4D97-AF65-F5344CB8AC3E}">
        <p14:creationId xmlns:p14="http://schemas.microsoft.com/office/powerpoint/2010/main" val="11880379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087" y="120577"/>
            <a:ext cx="3066411" cy="700696"/>
          </a:xfrm>
        </p:spPr>
        <p:txBody>
          <a:bodyPr/>
          <a:lstStyle/>
          <a:p>
            <a:r>
              <a:rPr lang="en-IN" sz="5400" dirty="0">
                <a:solidFill>
                  <a:srgbClr val="002060"/>
                </a:solidFill>
                <a:latin typeface="Bahnschrift SemiBold" panose="020B0502040204020203" pitchFamily="34" charset="0"/>
              </a:rPr>
              <a:t>RESULT</a:t>
            </a:r>
          </a:p>
        </p:txBody>
      </p:sp>
      <p:sp>
        <p:nvSpPr>
          <p:cNvPr id="3" name="Subtitle 2"/>
          <p:cNvSpPr>
            <a:spLocks noGrp="1"/>
          </p:cNvSpPr>
          <p:nvPr>
            <p:ph type="subTitle" idx="1"/>
          </p:nvPr>
        </p:nvSpPr>
        <p:spPr/>
        <p:txBody>
          <a:bodyPr/>
          <a:lstStyle/>
          <a:p>
            <a:endParaRPr lang="en-IN"/>
          </a:p>
        </p:txBody>
      </p:sp>
      <p:pic>
        <p:nvPicPr>
          <p:cNvPr id="6" name="Picture 5">
            <a:extLst>
              <a:ext uri="{FF2B5EF4-FFF2-40B4-BE49-F238E27FC236}">
                <a16:creationId xmlns:a16="http://schemas.microsoft.com/office/drawing/2014/main" id="{02EE9A87-7695-656E-9112-4BA448750E79}"/>
              </a:ext>
            </a:extLst>
          </p:cNvPr>
          <p:cNvPicPr>
            <a:picLocks noChangeAspect="1"/>
          </p:cNvPicPr>
          <p:nvPr/>
        </p:nvPicPr>
        <p:blipFill rotWithShape="1">
          <a:blip r:embed="rId2">
            <a:extLst>
              <a:ext uri="{28A0092B-C50C-407E-A947-70E740481C1C}">
                <a14:useLocalDpi xmlns:a14="http://schemas.microsoft.com/office/drawing/2010/main" val="0"/>
              </a:ext>
            </a:extLst>
          </a:blip>
          <a:srcRect l="43500" t="15979" r="17944" b="48211"/>
          <a:stretch/>
        </p:blipFill>
        <p:spPr>
          <a:xfrm>
            <a:off x="497479" y="2640207"/>
            <a:ext cx="4316182" cy="2254914"/>
          </a:xfrm>
          <a:prstGeom prst="rect">
            <a:avLst/>
          </a:prstGeom>
        </p:spPr>
      </p:pic>
      <p:pic>
        <p:nvPicPr>
          <p:cNvPr id="7" name="Picture 6">
            <a:extLst>
              <a:ext uri="{FF2B5EF4-FFF2-40B4-BE49-F238E27FC236}">
                <a16:creationId xmlns:a16="http://schemas.microsoft.com/office/drawing/2014/main" id="{69E3FA7C-7295-7A07-C69C-BD1A7CFDC7DF}"/>
              </a:ext>
            </a:extLst>
          </p:cNvPr>
          <p:cNvPicPr>
            <a:picLocks noChangeAspect="1"/>
          </p:cNvPicPr>
          <p:nvPr/>
        </p:nvPicPr>
        <p:blipFill rotWithShape="1">
          <a:blip r:embed="rId3">
            <a:extLst>
              <a:ext uri="{28A0092B-C50C-407E-A947-70E740481C1C}">
                <a14:useLocalDpi xmlns:a14="http://schemas.microsoft.com/office/drawing/2010/main" val="0"/>
              </a:ext>
            </a:extLst>
          </a:blip>
          <a:srcRect l="-278" t="-1" r="1" b="7901"/>
          <a:stretch/>
        </p:blipFill>
        <p:spPr>
          <a:xfrm>
            <a:off x="5193960" y="230713"/>
            <a:ext cx="3628980" cy="4616837"/>
          </a:xfrm>
          <a:prstGeom prst="rect">
            <a:avLst/>
          </a:prstGeom>
        </p:spPr>
      </p:pic>
      <p:sp>
        <p:nvSpPr>
          <p:cNvPr id="4" name="Rectangle 3"/>
          <p:cNvSpPr/>
          <p:nvPr/>
        </p:nvSpPr>
        <p:spPr>
          <a:xfrm>
            <a:off x="619146" y="1061804"/>
            <a:ext cx="3623312" cy="1477328"/>
          </a:xfrm>
          <a:prstGeom prst="rect">
            <a:avLst/>
          </a:prstGeom>
        </p:spPr>
        <p:txBody>
          <a:bodyPr wrap="square">
            <a:spAutoFit/>
          </a:bodyPr>
          <a:lstStyle/>
          <a:p>
            <a:pPr algn="ctr"/>
            <a:r>
              <a:rPr lang="en-US" sz="1800" dirty="0">
                <a:solidFill>
                  <a:schemeClr val="tx1"/>
                </a:solidFill>
                <a:latin typeface="Arial Rounded MT Bold" panose="020F0704030504030204" pitchFamily="34" charset="0"/>
              </a:rPr>
              <a:t>On the basis of comparison with other Models </a:t>
            </a:r>
            <a:endParaRPr lang="en-US" sz="1800" dirty="0" smtClean="0">
              <a:solidFill>
                <a:schemeClr val="tx1"/>
              </a:solidFill>
              <a:latin typeface="Arial Rounded MT Bold" panose="020F0704030504030204" pitchFamily="34" charset="0"/>
            </a:endParaRPr>
          </a:p>
          <a:p>
            <a:pPr algn="ctr"/>
            <a:r>
              <a:rPr lang="en-US" sz="1800" dirty="0" smtClean="0">
                <a:solidFill>
                  <a:schemeClr val="tx1"/>
                </a:solidFill>
                <a:latin typeface="Arial Rounded MT Bold" panose="020F0704030504030204" pitchFamily="34" charset="0"/>
              </a:rPr>
              <a:t>Vgg19 </a:t>
            </a:r>
            <a:r>
              <a:rPr lang="en-US" sz="1800" dirty="0">
                <a:solidFill>
                  <a:schemeClr val="tx1"/>
                </a:solidFill>
                <a:latin typeface="Arial Rounded MT Bold" panose="020F0704030504030204" pitchFamily="34" charset="0"/>
              </a:rPr>
              <a:t>found to be most efficient in predicting the result with 90% accuracy. </a:t>
            </a:r>
            <a:endParaRPr lang="en-IN" sz="1800" dirty="0">
              <a:solidFill>
                <a:schemeClr val="tx1"/>
              </a:solidFill>
              <a:latin typeface="Arial Rounded MT Bold" panose="020F0704030504030204" pitchFamily="34" charset="0"/>
            </a:endParaRPr>
          </a:p>
        </p:txBody>
      </p:sp>
    </p:spTree>
    <p:extLst>
      <p:ext uri="{BB962C8B-B14F-4D97-AF65-F5344CB8AC3E}">
        <p14:creationId xmlns:p14="http://schemas.microsoft.com/office/powerpoint/2010/main" val="32088629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7A3FF-2F63-E2D1-9101-F08B692D2CD8}"/>
              </a:ext>
            </a:extLst>
          </p:cNvPr>
          <p:cNvSpPr>
            <a:spLocks noGrp="1"/>
          </p:cNvSpPr>
          <p:nvPr>
            <p:ph type="title"/>
          </p:nvPr>
        </p:nvSpPr>
        <p:spPr>
          <a:xfrm>
            <a:off x="485707" y="249232"/>
            <a:ext cx="3623955" cy="605025"/>
          </a:xfrm>
        </p:spPr>
        <p:txBody>
          <a:bodyPr/>
          <a:lstStyle/>
          <a:p>
            <a:r>
              <a:rPr lang="en-US" sz="4400" dirty="0" smtClean="0">
                <a:latin typeface="Bahnschrift SemiBold" panose="020B0502040204020203" pitchFamily="34" charset="0"/>
              </a:rPr>
              <a:t>CONCLUSION</a:t>
            </a:r>
            <a:endParaRPr lang="en-IN" sz="4400" dirty="0">
              <a:latin typeface="Bahnschrift SemiBold" panose="020B0502040204020203" pitchFamily="34" charset="0"/>
            </a:endParaRPr>
          </a:p>
        </p:txBody>
      </p:sp>
      <p:sp>
        <p:nvSpPr>
          <p:cNvPr id="3" name="Subtitle 2">
            <a:extLst>
              <a:ext uri="{FF2B5EF4-FFF2-40B4-BE49-F238E27FC236}">
                <a16:creationId xmlns:a16="http://schemas.microsoft.com/office/drawing/2014/main" id="{1FFCD8D1-82C1-7DB0-32C7-BB1DFC561A67}"/>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31B74998-2BDF-7412-710D-D626F6A12E79}"/>
              </a:ext>
            </a:extLst>
          </p:cNvPr>
          <p:cNvPicPr>
            <a:picLocks noChangeAspect="1"/>
          </p:cNvPicPr>
          <p:nvPr/>
        </p:nvPicPr>
        <p:blipFill rotWithShape="1">
          <a:blip r:embed="rId2">
            <a:extLst>
              <a:ext uri="{28A0092B-C50C-407E-A947-70E740481C1C}">
                <a14:useLocalDpi xmlns:a14="http://schemas.microsoft.com/office/drawing/2010/main" val="0"/>
              </a:ext>
            </a:extLst>
          </a:blip>
          <a:srcRect l="13933" t="23171" r="39101" b="12908"/>
          <a:stretch/>
        </p:blipFill>
        <p:spPr>
          <a:xfrm>
            <a:off x="4413344" y="1226743"/>
            <a:ext cx="4514899" cy="3456384"/>
          </a:xfrm>
          <a:prstGeom prst="rect">
            <a:avLst/>
          </a:prstGeom>
        </p:spPr>
      </p:pic>
      <p:sp>
        <p:nvSpPr>
          <p:cNvPr id="6" name="Rectangle 5"/>
          <p:cNvSpPr/>
          <p:nvPr/>
        </p:nvSpPr>
        <p:spPr>
          <a:xfrm>
            <a:off x="630702" y="1226743"/>
            <a:ext cx="3478960" cy="1569660"/>
          </a:xfrm>
          <a:prstGeom prst="rect">
            <a:avLst/>
          </a:prstGeom>
        </p:spPr>
        <p:txBody>
          <a:bodyPr wrap="square">
            <a:spAutoFit/>
          </a:bodyPr>
          <a:lstStyle/>
          <a:p>
            <a:pPr algn="ctr"/>
            <a:r>
              <a:rPr lang="en-US" sz="1600" dirty="0">
                <a:solidFill>
                  <a:srgbClr val="222222"/>
                </a:solidFill>
                <a:latin typeface="Arial Rounded MT Bold" panose="020F0704030504030204" pitchFamily="34" charset="0"/>
              </a:rPr>
              <a:t>The highest accuracy reported in the above-mentioned </a:t>
            </a:r>
            <a:r>
              <a:rPr lang="en-US" sz="1600" dirty="0" smtClean="0">
                <a:solidFill>
                  <a:srgbClr val="222222"/>
                </a:solidFill>
                <a:latin typeface="Arial Rounded MT Bold" panose="020F0704030504030204" pitchFamily="34" charset="0"/>
              </a:rPr>
              <a:t>proposed model Vgg19 </a:t>
            </a:r>
            <a:r>
              <a:rPr lang="en-US" sz="1600" dirty="0">
                <a:solidFill>
                  <a:srgbClr val="222222"/>
                </a:solidFill>
                <a:latin typeface="Arial Rounded MT Bold" panose="020F0704030504030204" pitchFamily="34" charset="0"/>
              </a:rPr>
              <a:t>in classifying the normal vs. pneumonia </a:t>
            </a:r>
            <a:r>
              <a:rPr lang="en-US" sz="1600" dirty="0" smtClean="0">
                <a:solidFill>
                  <a:srgbClr val="222222"/>
                </a:solidFill>
                <a:latin typeface="Arial Rounded MT Bold" panose="020F0704030504030204" pitchFamily="34" charset="0"/>
              </a:rPr>
              <a:t>patients using </a:t>
            </a:r>
            <a:r>
              <a:rPr lang="en-US" sz="1600" dirty="0">
                <a:solidFill>
                  <a:srgbClr val="222222"/>
                </a:solidFill>
                <a:latin typeface="Arial Rounded MT Bold" panose="020F0704030504030204" pitchFamily="34" charset="0"/>
              </a:rPr>
              <a:t>X-ray images using deep learning algorithms i</a:t>
            </a:r>
            <a:r>
              <a:rPr lang="en-US" sz="1600" dirty="0" smtClean="0">
                <a:solidFill>
                  <a:srgbClr val="222222"/>
                </a:solidFill>
                <a:latin typeface="Arial Rounded MT Bold" panose="020F0704030504030204" pitchFamily="34" charset="0"/>
              </a:rPr>
              <a:t>s 90.84%.</a:t>
            </a:r>
            <a:endParaRPr lang="en-IN" sz="1600" dirty="0">
              <a:latin typeface="Arial Rounded MT Bold" panose="020F0704030504030204" pitchFamily="34" charset="0"/>
            </a:endParaRPr>
          </a:p>
        </p:txBody>
      </p:sp>
      <p:sp>
        <p:nvSpPr>
          <p:cNvPr id="7" name="Rectangle 6"/>
          <p:cNvSpPr/>
          <p:nvPr/>
        </p:nvSpPr>
        <p:spPr>
          <a:xfrm>
            <a:off x="630702" y="3121967"/>
            <a:ext cx="3333964" cy="1754326"/>
          </a:xfrm>
          <a:prstGeom prst="rect">
            <a:avLst/>
          </a:prstGeom>
        </p:spPr>
        <p:txBody>
          <a:bodyPr wrap="square">
            <a:spAutoFit/>
          </a:bodyPr>
          <a:lstStyle/>
          <a:p>
            <a:pPr lvl="0" algn="ctr"/>
            <a:r>
              <a:rPr lang="en-US" sz="1800" b="1" dirty="0">
                <a:solidFill>
                  <a:schemeClr val="tx1"/>
                </a:solidFill>
              </a:rPr>
              <a:t>Successfully building Deep Learning diagnosis systems while maintaining people’s privacy is a frontier that the healthcare industry has already established.</a:t>
            </a:r>
            <a:endParaRPr lang="en-US" sz="1800" b="1" dirty="0">
              <a:solidFill>
                <a:schemeClr val="tx1"/>
              </a:solidFill>
            </a:endParaRPr>
          </a:p>
        </p:txBody>
      </p:sp>
    </p:spTree>
    <p:extLst>
      <p:ext uri="{BB962C8B-B14F-4D97-AF65-F5344CB8AC3E}">
        <p14:creationId xmlns:p14="http://schemas.microsoft.com/office/powerpoint/2010/main" val="33915256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991" y="6935"/>
            <a:ext cx="7704000" cy="572700"/>
          </a:xfrm>
        </p:spPr>
        <p:txBody>
          <a:bodyPr/>
          <a:lstStyle/>
          <a:p>
            <a:r>
              <a:rPr lang="en-US" sz="4000" dirty="0" smtClean="0">
                <a:latin typeface="Bahnschrift SemiBold" panose="020B0502040204020203" pitchFamily="34" charset="0"/>
              </a:rPr>
              <a:t>FUTURE SCOPE</a:t>
            </a:r>
            <a:endParaRPr lang="en-IN" sz="4000" dirty="0">
              <a:latin typeface="Bahnschrift SemiBold" panose="020B0502040204020203" pitchFamily="34" charset="0"/>
            </a:endParaRPr>
          </a:p>
        </p:txBody>
      </p:sp>
      <p:sp>
        <p:nvSpPr>
          <p:cNvPr id="3" name="Subtitle 2"/>
          <p:cNvSpPr>
            <a:spLocks noGrp="1"/>
          </p:cNvSpPr>
          <p:nvPr>
            <p:ph type="subTitle" idx="1"/>
          </p:nvPr>
        </p:nvSpPr>
        <p:spPr/>
        <p:txBody>
          <a:bodyPr/>
          <a:lstStyle/>
          <a:p>
            <a:endParaRPr lang="en-IN"/>
          </a:p>
        </p:txBody>
      </p:sp>
      <p:sp>
        <p:nvSpPr>
          <p:cNvPr id="4" name="Subtitle 3"/>
          <p:cNvSpPr>
            <a:spLocks noGrp="1"/>
          </p:cNvSpPr>
          <p:nvPr>
            <p:ph type="subTitle" idx="2"/>
          </p:nvPr>
        </p:nvSpPr>
        <p:spPr/>
        <p:txBody>
          <a:bodyPr/>
          <a:lstStyle/>
          <a:p>
            <a:endParaRPr lang="en-IN"/>
          </a:p>
        </p:txBody>
      </p:sp>
      <p:sp>
        <p:nvSpPr>
          <p:cNvPr id="5" name="Subtitle 4"/>
          <p:cNvSpPr>
            <a:spLocks noGrp="1"/>
          </p:cNvSpPr>
          <p:nvPr>
            <p:ph type="subTitle" idx="3"/>
          </p:nvPr>
        </p:nvSpPr>
        <p:spPr/>
        <p:txBody>
          <a:bodyPr/>
          <a:lstStyle/>
          <a:p>
            <a:endParaRPr lang="en-IN" dirty="0"/>
          </a:p>
        </p:txBody>
      </p:sp>
      <p:sp>
        <p:nvSpPr>
          <p:cNvPr id="6" name="Subtitle 5"/>
          <p:cNvSpPr>
            <a:spLocks noGrp="1"/>
          </p:cNvSpPr>
          <p:nvPr>
            <p:ph type="subTitle" idx="4"/>
          </p:nvPr>
        </p:nvSpPr>
        <p:spPr/>
        <p:txBody>
          <a:bodyPr/>
          <a:lstStyle/>
          <a:p>
            <a:endParaRPr lang="en-IN"/>
          </a:p>
        </p:txBody>
      </p:sp>
      <p:sp>
        <p:nvSpPr>
          <p:cNvPr id="7" name="Subtitle 6"/>
          <p:cNvSpPr>
            <a:spLocks noGrp="1"/>
          </p:cNvSpPr>
          <p:nvPr>
            <p:ph type="subTitle" idx="5"/>
          </p:nvPr>
        </p:nvSpPr>
        <p:spPr/>
        <p:txBody>
          <a:bodyPr/>
          <a:lstStyle/>
          <a:p>
            <a:endParaRPr lang="en-IN"/>
          </a:p>
        </p:txBody>
      </p:sp>
      <p:sp>
        <p:nvSpPr>
          <p:cNvPr id="8" name="Subtitle 7"/>
          <p:cNvSpPr>
            <a:spLocks noGrp="1"/>
          </p:cNvSpPr>
          <p:nvPr>
            <p:ph type="subTitle" idx="6"/>
          </p:nvPr>
        </p:nvSpPr>
        <p:spPr/>
        <p:txBody>
          <a:bodyPr/>
          <a:lstStyle/>
          <a:p>
            <a:endParaRPr lang="en-IN"/>
          </a:p>
        </p:txBody>
      </p:sp>
      <p:sp>
        <p:nvSpPr>
          <p:cNvPr id="11" name="Rectangle 10"/>
          <p:cNvSpPr/>
          <p:nvPr/>
        </p:nvSpPr>
        <p:spPr>
          <a:xfrm>
            <a:off x="288236" y="896183"/>
            <a:ext cx="4060480" cy="4247317"/>
          </a:xfrm>
          <a:prstGeom prst="rect">
            <a:avLst/>
          </a:prstGeom>
        </p:spPr>
        <p:txBody>
          <a:bodyPr wrap="square">
            <a:spAutoFit/>
          </a:bodyPr>
          <a:lstStyle/>
          <a:p>
            <a:pPr algn="just"/>
            <a:r>
              <a:rPr lang="en-US" sz="1800" dirty="0">
                <a:latin typeface="Arial Rounded MT Bold" panose="020F0704030504030204" pitchFamily="34" charset="0"/>
              </a:rPr>
              <a:t>Early detection of pneumonia increases the survival rate of patients. </a:t>
            </a:r>
            <a:r>
              <a:rPr lang="en-US" sz="1800" dirty="0" smtClean="0">
                <a:latin typeface="Arial Rounded MT Bold" panose="020F0704030504030204" pitchFamily="34" charset="0"/>
              </a:rPr>
              <a:t>It </a:t>
            </a:r>
            <a:r>
              <a:rPr lang="en-US" sz="1800" dirty="0">
                <a:latin typeface="Arial Rounded MT Bold" panose="020F0704030504030204" pitchFamily="34" charset="0"/>
              </a:rPr>
              <a:t>is one of the medical systems that help to train radiologists to improve their accuracy of diagnosing pneumonia.</a:t>
            </a:r>
          </a:p>
          <a:p>
            <a:pPr algn="just"/>
            <a:r>
              <a:rPr lang="en-US" sz="1800" dirty="0">
                <a:latin typeface="Arial Rounded MT Bold" panose="020F0704030504030204" pitchFamily="34" charset="0"/>
              </a:rPr>
              <a:t>A</a:t>
            </a:r>
            <a:r>
              <a:rPr lang="en-US" sz="1800" dirty="0" smtClean="0">
                <a:latin typeface="Arial Rounded MT Bold" panose="020F0704030504030204" pitchFamily="34" charset="0"/>
              </a:rPr>
              <a:t> approach </a:t>
            </a:r>
            <a:r>
              <a:rPr lang="en-US" sz="1800" dirty="0">
                <a:latin typeface="Arial Rounded MT Bold" panose="020F0704030504030204" pitchFamily="34" charset="0"/>
              </a:rPr>
              <a:t>for the automatic detection of pneumonia in energy-efficient medical systems is </a:t>
            </a:r>
            <a:r>
              <a:rPr lang="en-US" sz="1800" dirty="0" smtClean="0">
                <a:latin typeface="Arial Rounded MT Bold" panose="020F0704030504030204" pitchFamily="34" charset="0"/>
              </a:rPr>
              <a:t>important :</a:t>
            </a:r>
          </a:p>
          <a:p>
            <a:pPr algn="just"/>
            <a:r>
              <a:rPr lang="en-US" sz="1800" dirty="0" smtClean="0">
                <a:latin typeface="Arial Rounded MT Bold" panose="020F0704030504030204" pitchFamily="34" charset="0"/>
              </a:rPr>
              <a:t> --To </a:t>
            </a:r>
            <a:r>
              <a:rPr lang="en-US" sz="1800" dirty="0">
                <a:latin typeface="Arial Rounded MT Bold" panose="020F0704030504030204" pitchFamily="34" charset="0"/>
              </a:rPr>
              <a:t>improve the </a:t>
            </a:r>
            <a:r>
              <a:rPr lang="en-US" sz="1800" dirty="0" smtClean="0">
                <a:latin typeface="Arial Rounded MT Bold" panose="020F0704030504030204" pitchFamily="34" charset="0"/>
              </a:rPr>
              <a:t>quality</a:t>
            </a:r>
          </a:p>
          <a:p>
            <a:pPr algn="just"/>
            <a:r>
              <a:rPr lang="en-US" sz="1800" dirty="0" smtClean="0">
                <a:latin typeface="Arial Rounded MT Bold" panose="020F0704030504030204" pitchFamily="34" charset="0"/>
              </a:rPr>
              <a:t> --Reduced </a:t>
            </a:r>
            <a:r>
              <a:rPr lang="en-US" sz="1800" dirty="0">
                <a:latin typeface="Arial Rounded MT Bold" panose="020F0704030504030204" pitchFamily="34" charset="0"/>
              </a:rPr>
              <a:t>cost </a:t>
            </a:r>
            <a:endParaRPr lang="en-US" sz="1800" dirty="0" smtClean="0">
              <a:latin typeface="Arial Rounded MT Bold" panose="020F0704030504030204" pitchFamily="34" charset="0"/>
            </a:endParaRPr>
          </a:p>
          <a:p>
            <a:pPr algn="just"/>
            <a:r>
              <a:rPr lang="en-US" sz="1800" dirty="0" smtClean="0">
                <a:latin typeface="Arial Rounded MT Bold" panose="020F0704030504030204" pitchFamily="34" charset="0"/>
              </a:rPr>
              <a:t> --Time response</a:t>
            </a:r>
            <a:endParaRPr lang="en-US" sz="1800" dirty="0">
              <a:latin typeface="Arial Rounded MT Bold" panose="020F0704030504030204" pitchFamily="34" charset="0"/>
            </a:endParaRPr>
          </a:p>
          <a:p>
            <a:pPr algn="just"/>
            <a:endParaRPr lang="en-IN" sz="1800"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55349" t="24173" r="3953" b="23915"/>
          <a:stretch/>
        </p:blipFill>
        <p:spPr>
          <a:xfrm>
            <a:off x="4662232" y="1210080"/>
            <a:ext cx="4166159" cy="2987730"/>
          </a:xfrm>
          <a:prstGeom prst="rect">
            <a:avLst/>
          </a:prstGeom>
        </p:spPr>
      </p:pic>
    </p:spTree>
    <p:extLst>
      <p:ext uri="{BB962C8B-B14F-4D97-AF65-F5344CB8AC3E}">
        <p14:creationId xmlns:p14="http://schemas.microsoft.com/office/powerpoint/2010/main" val="21314289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Subtitle 2"/>
          <p:cNvSpPr>
            <a:spLocks noGrp="1"/>
          </p:cNvSpPr>
          <p:nvPr>
            <p:ph type="subTitle" idx="1"/>
          </p:nvPr>
        </p:nvSpPr>
        <p:spPr/>
        <p:txBody>
          <a:bodyPr/>
          <a:lstStyle/>
          <a:p>
            <a:endParaRPr lang="en-IN"/>
          </a:p>
        </p:txBody>
      </p:sp>
      <p:sp>
        <p:nvSpPr>
          <p:cNvPr id="4" name="Subtitle 3"/>
          <p:cNvSpPr>
            <a:spLocks noGrp="1"/>
          </p:cNvSpPr>
          <p:nvPr>
            <p:ph type="subTitle" idx="2"/>
          </p:nvPr>
        </p:nvSpPr>
        <p:spPr/>
        <p:txBody>
          <a:bodyPr/>
          <a:lstStyle/>
          <a:p>
            <a:endParaRPr lang="en-IN"/>
          </a:p>
        </p:txBody>
      </p:sp>
      <p:sp>
        <p:nvSpPr>
          <p:cNvPr id="5" name="Subtitle 4"/>
          <p:cNvSpPr>
            <a:spLocks noGrp="1"/>
          </p:cNvSpPr>
          <p:nvPr>
            <p:ph type="subTitle" idx="3"/>
          </p:nvPr>
        </p:nvSpPr>
        <p:spPr/>
        <p:txBody>
          <a:bodyPr/>
          <a:lstStyle/>
          <a:p>
            <a:endParaRPr lang="en-IN"/>
          </a:p>
        </p:txBody>
      </p:sp>
      <p:sp>
        <p:nvSpPr>
          <p:cNvPr id="6" name="Subtitle 5"/>
          <p:cNvSpPr>
            <a:spLocks noGrp="1"/>
          </p:cNvSpPr>
          <p:nvPr>
            <p:ph type="subTitle" idx="4"/>
          </p:nvPr>
        </p:nvSpPr>
        <p:spPr/>
        <p:txBody>
          <a:bodyPr/>
          <a:lstStyle/>
          <a:p>
            <a:endParaRPr lang="en-IN"/>
          </a:p>
        </p:txBody>
      </p:sp>
      <p:sp>
        <p:nvSpPr>
          <p:cNvPr id="7" name="Subtitle 6"/>
          <p:cNvSpPr>
            <a:spLocks noGrp="1"/>
          </p:cNvSpPr>
          <p:nvPr>
            <p:ph type="subTitle" idx="5"/>
          </p:nvPr>
        </p:nvSpPr>
        <p:spPr/>
        <p:txBody>
          <a:bodyPr/>
          <a:lstStyle/>
          <a:p>
            <a:endParaRPr lang="en-IN"/>
          </a:p>
        </p:txBody>
      </p:sp>
      <p:sp>
        <p:nvSpPr>
          <p:cNvPr id="8" name="Subtitle 7"/>
          <p:cNvSpPr>
            <a:spLocks noGrp="1"/>
          </p:cNvSpPr>
          <p:nvPr>
            <p:ph type="subTitle" idx="6"/>
          </p:nvPr>
        </p:nvSpPr>
        <p:spPr/>
        <p:txBody>
          <a:bodyPr/>
          <a:lstStyle/>
          <a:p>
            <a:endParaRPr lang="en-IN"/>
          </a:p>
        </p:txBody>
      </p:sp>
      <p:sp>
        <p:nvSpPr>
          <p:cNvPr id="9" name="Rectangle 8"/>
          <p:cNvSpPr/>
          <p:nvPr/>
        </p:nvSpPr>
        <p:spPr>
          <a:xfrm>
            <a:off x="477980" y="445025"/>
            <a:ext cx="3909319" cy="4524315"/>
          </a:xfrm>
          <a:prstGeom prst="rect">
            <a:avLst/>
          </a:prstGeom>
        </p:spPr>
        <p:txBody>
          <a:bodyPr wrap="square">
            <a:spAutoFit/>
          </a:bodyPr>
          <a:lstStyle/>
          <a:p>
            <a:pPr algn="just"/>
            <a:r>
              <a:rPr lang="en-US" sz="1800" dirty="0">
                <a:latin typeface="Arial Rounded MT Bold" panose="020F0704030504030204" pitchFamily="34" charset="0"/>
              </a:rPr>
              <a:t>A number of experiments were performed on a dataset of X ray images and evaluated by a set of metrics. All results confirmed the effectiveness and efficiency of the proposed approach.</a:t>
            </a:r>
          </a:p>
          <a:p>
            <a:pPr algn="just"/>
            <a:r>
              <a:rPr lang="en-US" sz="1800" dirty="0">
                <a:latin typeface="Arial Rounded MT Bold" panose="020F0704030504030204" pitchFamily="34" charset="0"/>
              </a:rPr>
              <a:t>In future work, a large-sized dataset of different lung diseases will be collected to train the model to improve the healthcare sectors. Moreover, an energy evaluation measure will be used to compute a real result of the energy consumption of the proposed approach.</a:t>
            </a:r>
          </a:p>
          <a:p>
            <a:pPr algn="just"/>
            <a:endParaRPr lang="en-IN" sz="1800" dirty="0"/>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8764" t="33150" r="69214" b="26480"/>
          <a:stretch/>
        </p:blipFill>
        <p:spPr>
          <a:xfrm>
            <a:off x="5675473" y="445025"/>
            <a:ext cx="2209731" cy="4171642"/>
          </a:xfrm>
          <a:prstGeom prst="rect">
            <a:avLst/>
          </a:prstGeom>
        </p:spPr>
      </p:pic>
    </p:spTree>
    <p:extLst>
      <p:ext uri="{BB962C8B-B14F-4D97-AF65-F5344CB8AC3E}">
        <p14:creationId xmlns:p14="http://schemas.microsoft.com/office/powerpoint/2010/main" val="13726986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354" y="177897"/>
            <a:ext cx="7704000" cy="681214"/>
          </a:xfrm>
        </p:spPr>
        <p:txBody>
          <a:bodyPr/>
          <a:lstStyle/>
          <a:p>
            <a:r>
              <a:rPr lang="en-US" sz="4400" dirty="0" smtClean="0">
                <a:latin typeface="Bahnschrift SemiBold" panose="020B0502040204020203" pitchFamily="34" charset="0"/>
              </a:rPr>
              <a:t>REFERENCES</a:t>
            </a:r>
            <a:endParaRPr lang="en-IN" sz="4400" dirty="0">
              <a:latin typeface="Bahnschrift SemiBold" panose="020B0502040204020203" pitchFamily="34" charset="0"/>
            </a:endParaRPr>
          </a:p>
        </p:txBody>
      </p:sp>
      <p:sp>
        <p:nvSpPr>
          <p:cNvPr id="3" name="Subtitle 2"/>
          <p:cNvSpPr>
            <a:spLocks noGrp="1"/>
          </p:cNvSpPr>
          <p:nvPr>
            <p:ph type="subTitle" idx="1"/>
          </p:nvPr>
        </p:nvSpPr>
        <p:spPr>
          <a:xfrm>
            <a:off x="5722706" y="3096338"/>
            <a:ext cx="3102796" cy="1814709"/>
          </a:xfrm>
        </p:spPr>
        <p:txBody>
          <a:bodyPr/>
          <a:lstStyle/>
          <a:p>
            <a:r>
              <a:rPr lang="en-IN" sz="2000" b="1" dirty="0" smtClean="0">
                <a:latin typeface="Arial Narrow" panose="020B0606020202030204" pitchFamily="34" charset="0"/>
              </a:rPr>
              <a:t>techvidvan.com</a:t>
            </a:r>
            <a:endParaRPr lang="en-IN" sz="2000" b="1" dirty="0">
              <a:latin typeface="Arial Narrow" panose="020B0606020202030204" pitchFamily="34" charset="0"/>
            </a:endParaRPr>
          </a:p>
          <a:p>
            <a:r>
              <a:rPr lang="en-IN" sz="2000" b="1" dirty="0" smtClean="0">
                <a:latin typeface="Arial Narrow" panose="020B0606020202030204" pitchFamily="34" charset="0"/>
              </a:rPr>
              <a:t>towardsdatascience.com</a:t>
            </a:r>
          </a:p>
          <a:p>
            <a:r>
              <a:rPr lang="en-IN" sz="2000" b="1" dirty="0" smtClean="0">
                <a:latin typeface="Arial Narrow" panose="020B0606020202030204" pitchFamily="34" charset="0"/>
                <a:hlinkClick r:id="rId2"/>
              </a:rPr>
              <a:t>www.researchgate.net</a:t>
            </a:r>
            <a:endParaRPr lang="en-IN" sz="2000" b="1" dirty="0" smtClean="0">
              <a:latin typeface="Arial Narrow" panose="020B0606020202030204" pitchFamily="34" charset="0"/>
            </a:endParaRPr>
          </a:p>
          <a:p>
            <a:r>
              <a:rPr lang="en-IN" sz="2000" b="1" dirty="0" smtClean="0">
                <a:latin typeface="Arial Narrow" panose="020B0606020202030204" pitchFamily="34" charset="0"/>
                <a:hlinkClick r:id="rId3"/>
              </a:rPr>
              <a:t>www.foreseemed.com</a:t>
            </a:r>
            <a:endParaRPr lang="en-IN" sz="2000" b="1" dirty="0" smtClean="0">
              <a:latin typeface="Arial Narrow" panose="020B0606020202030204" pitchFamily="34" charset="0"/>
            </a:endParaRPr>
          </a:p>
          <a:p>
            <a:r>
              <a:rPr lang="en-IN" sz="2000" b="1" dirty="0" smtClean="0">
                <a:latin typeface="Arial Narrow" panose="020B0606020202030204" pitchFamily="34" charset="0"/>
              </a:rPr>
              <a:t>github.com</a:t>
            </a:r>
          </a:p>
          <a:p>
            <a:endParaRPr lang="en-IN" sz="2000" dirty="0"/>
          </a:p>
          <a:p>
            <a:r>
              <a:rPr lang="en-IN" sz="2000" dirty="0"/>
              <a:t/>
            </a:r>
            <a:br>
              <a:rPr lang="en-IN" sz="2000" dirty="0"/>
            </a:br>
            <a:endParaRPr lang="en-IN" sz="2000" dirty="0"/>
          </a:p>
        </p:txBody>
      </p:sp>
      <p:sp>
        <p:nvSpPr>
          <p:cNvPr id="4" name="Subtitle 3"/>
          <p:cNvSpPr>
            <a:spLocks noGrp="1"/>
          </p:cNvSpPr>
          <p:nvPr>
            <p:ph type="subTitle" idx="2"/>
          </p:nvPr>
        </p:nvSpPr>
        <p:spPr>
          <a:xfrm>
            <a:off x="116307" y="1520338"/>
            <a:ext cx="7856439" cy="399408"/>
          </a:xfrm>
        </p:spPr>
        <p:txBody>
          <a:bodyPr/>
          <a:lstStyle/>
          <a:p>
            <a:r>
              <a:rPr lang="en-IN" sz="1800" b="1" dirty="0">
                <a:latin typeface="Arial Narrow" panose="020B0606020202030204" pitchFamily="34" charset="0"/>
                <a:hlinkClick r:id="rId4"/>
              </a:rPr>
              <a:t>https://</a:t>
            </a:r>
            <a:r>
              <a:rPr lang="en-IN" sz="1800" b="1" dirty="0" smtClean="0">
                <a:latin typeface="Arial Narrow" panose="020B0606020202030204" pitchFamily="34" charset="0"/>
                <a:hlinkClick r:id="rId4"/>
              </a:rPr>
              <a:t>www.kaggle.com/datasets/paultimothymooney/chest-xray-pneumonia</a:t>
            </a:r>
            <a:endParaRPr lang="en-IN" sz="1800" b="1" dirty="0">
              <a:latin typeface="Arial Narrow" panose="020B0606020202030204" pitchFamily="34" charset="0"/>
            </a:endParaRPr>
          </a:p>
          <a:p>
            <a:endParaRPr lang="en-IN" sz="1800" b="1" dirty="0" smtClean="0">
              <a:latin typeface="Arial Narrow" panose="020B0606020202030204" pitchFamily="34" charset="0"/>
            </a:endParaRPr>
          </a:p>
          <a:p>
            <a:endParaRPr lang="en-IN" sz="1800" b="1" dirty="0" smtClean="0">
              <a:latin typeface="Arial Narrow" panose="020B0606020202030204" pitchFamily="34" charset="0"/>
            </a:endParaRPr>
          </a:p>
          <a:p>
            <a:endParaRPr lang="en-IN" sz="1800" b="1" dirty="0">
              <a:latin typeface="Arial Narrow" panose="020B0606020202030204" pitchFamily="34" charset="0"/>
            </a:endParaRPr>
          </a:p>
        </p:txBody>
      </p:sp>
      <p:sp>
        <p:nvSpPr>
          <p:cNvPr id="5" name="Subtitle 4"/>
          <p:cNvSpPr>
            <a:spLocks noGrp="1"/>
          </p:cNvSpPr>
          <p:nvPr>
            <p:ph type="subTitle" idx="3"/>
          </p:nvPr>
        </p:nvSpPr>
        <p:spPr>
          <a:xfrm>
            <a:off x="5554106" y="2734191"/>
            <a:ext cx="3271396" cy="394500"/>
          </a:xfrm>
        </p:spPr>
        <p:txBody>
          <a:bodyPr/>
          <a:lstStyle/>
          <a:p>
            <a:r>
              <a:rPr lang="en-US" dirty="0" smtClean="0">
                <a:solidFill>
                  <a:schemeClr val="accent4">
                    <a:lumMod val="25000"/>
                  </a:schemeClr>
                </a:solidFill>
                <a:latin typeface="Arial Rounded MT Bold" panose="020F0704030504030204" pitchFamily="34" charset="0"/>
              </a:rPr>
              <a:t>Images and other information</a:t>
            </a:r>
            <a:endParaRPr lang="en-IN" dirty="0">
              <a:solidFill>
                <a:schemeClr val="accent4">
                  <a:lumMod val="25000"/>
                </a:schemeClr>
              </a:solidFill>
              <a:latin typeface="Arial Rounded MT Bold" panose="020F0704030504030204" pitchFamily="34" charset="0"/>
            </a:endParaRPr>
          </a:p>
        </p:txBody>
      </p:sp>
      <p:sp>
        <p:nvSpPr>
          <p:cNvPr id="6" name="Subtitle 5"/>
          <p:cNvSpPr>
            <a:spLocks noGrp="1"/>
          </p:cNvSpPr>
          <p:nvPr>
            <p:ph type="subTitle" idx="4"/>
          </p:nvPr>
        </p:nvSpPr>
        <p:spPr>
          <a:xfrm>
            <a:off x="678813" y="1194523"/>
            <a:ext cx="2266200" cy="394500"/>
          </a:xfrm>
        </p:spPr>
        <p:txBody>
          <a:bodyPr/>
          <a:lstStyle/>
          <a:p>
            <a:r>
              <a:rPr lang="en-US" dirty="0" smtClean="0">
                <a:solidFill>
                  <a:schemeClr val="accent4">
                    <a:lumMod val="25000"/>
                  </a:schemeClr>
                </a:solidFill>
                <a:latin typeface="Arial Rounded MT Bold" panose="020F0704030504030204" pitchFamily="34" charset="0"/>
              </a:rPr>
              <a:t>DATASET</a:t>
            </a:r>
            <a:endParaRPr lang="en-IN" dirty="0">
              <a:solidFill>
                <a:schemeClr val="accent4">
                  <a:lumMod val="25000"/>
                </a:schemeClr>
              </a:solidFill>
              <a:latin typeface="Arial Rounded MT Bold" panose="020F0704030504030204" pitchFamily="34" charset="0"/>
            </a:endParaRPr>
          </a:p>
        </p:txBody>
      </p:sp>
      <p:sp>
        <p:nvSpPr>
          <p:cNvPr id="7" name="Subtitle 6"/>
          <p:cNvSpPr>
            <a:spLocks noGrp="1"/>
          </p:cNvSpPr>
          <p:nvPr>
            <p:ph type="subTitle" idx="5"/>
          </p:nvPr>
        </p:nvSpPr>
        <p:spPr>
          <a:xfrm>
            <a:off x="298670" y="3979914"/>
            <a:ext cx="3564414" cy="387143"/>
          </a:xfrm>
        </p:spPr>
        <p:txBody>
          <a:bodyPr/>
          <a:lstStyle/>
          <a:p>
            <a:pPr algn="l"/>
            <a:r>
              <a:rPr lang="en-IN" sz="2000" b="1" dirty="0" smtClean="0">
                <a:latin typeface="Arial Narrow" panose="020B0606020202030204" pitchFamily="34" charset="0"/>
              </a:rPr>
              <a:t>colab.research.google.com</a:t>
            </a:r>
            <a:endParaRPr lang="en-IN" sz="2000" b="1" dirty="0">
              <a:latin typeface="Arial Narrow" panose="020B0606020202030204" pitchFamily="34" charset="0"/>
            </a:endParaRPr>
          </a:p>
        </p:txBody>
      </p:sp>
      <p:sp>
        <p:nvSpPr>
          <p:cNvPr id="8" name="Subtitle 7"/>
          <p:cNvSpPr>
            <a:spLocks noGrp="1"/>
          </p:cNvSpPr>
          <p:nvPr>
            <p:ph type="subTitle" idx="6"/>
          </p:nvPr>
        </p:nvSpPr>
        <p:spPr>
          <a:xfrm>
            <a:off x="678813" y="3649191"/>
            <a:ext cx="2266200" cy="394500"/>
          </a:xfrm>
        </p:spPr>
        <p:txBody>
          <a:bodyPr/>
          <a:lstStyle/>
          <a:p>
            <a:r>
              <a:rPr lang="en-US" dirty="0" smtClean="0">
                <a:solidFill>
                  <a:schemeClr val="accent4">
                    <a:lumMod val="25000"/>
                  </a:schemeClr>
                </a:solidFill>
                <a:latin typeface="Arial Rounded MT Bold" panose="020F0704030504030204" pitchFamily="34" charset="0"/>
              </a:rPr>
              <a:t>PLATFORM</a:t>
            </a:r>
            <a:endParaRPr lang="en-IN" dirty="0">
              <a:solidFill>
                <a:schemeClr val="accent4">
                  <a:lumMod val="25000"/>
                </a:schemeClr>
              </a:solidFill>
              <a:latin typeface="Arial Rounded MT Bold" panose="020F0704030504030204" pitchFamily="34" charset="0"/>
            </a:endParaRPr>
          </a:p>
        </p:txBody>
      </p:sp>
      <p:sp>
        <p:nvSpPr>
          <p:cNvPr id="9" name="Rectangle 8"/>
          <p:cNvSpPr/>
          <p:nvPr/>
        </p:nvSpPr>
        <p:spPr>
          <a:xfrm>
            <a:off x="1044716" y="2250470"/>
            <a:ext cx="1534394" cy="523220"/>
          </a:xfrm>
          <a:prstGeom prst="rect">
            <a:avLst/>
          </a:prstGeom>
        </p:spPr>
        <p:txBody>
          <a:bodyPr wrap="none">
            <a:spAutoFit/>
          </a:bodyPr>
          <a:lstStyle/>
          <a:p>
            <a:r>
              <a:rPr lang="en-US" sz="2800" dirty="0" smtClean="0">
                <a:solidFill>
                  <a:schemeClr val="accent4">
                    <a:lumMod val="25000"/>
                  </a:schemeClr>
                </a:solidFill>
                <a:latin typeface="Arial Rounded MT Bold" panose="020F0704030504030204" pitchFamily="34" charset="0"/>
              </a:rPr>
              <a:t>MODEL</a:t>
            </a:r>
            <a:r>
              <a:rPr lang="en-US" dirty="0" smtClean="0">
                <a:solidFill>
                  <a:schemeClr val="accent4">
                    <a:lumMod val="25000"/>
                  </a:schemeClr>
                </a:solidFill>
                <a:latin typeface="Arial Rounded MT Bold" panose="020F0704030504030204" pitchFamily="34" charset="0"/>
              </a:rPr>
              <a:t> </a:t>
            </a:r>
            <a:endParaRPr lang="en-IN" dirty="0">
              <a:solidFill>
                <a:schemeClr val="accent4">
                  <a:lumMod val="25000"/>
                </a:schemeClr>
              </a:solidFill>
              <a:latin typeface="Arial Rounded MT Bold" panose="020F0704030504030204" pitchFamily="34" charset="0"/>
            </a:endParaRPr>
          </a:p>
        </p:txBody>
      </p:sp>
      <p:sp>
        <p:nvSpPr>
          <p:cNvPr id="10" name="Rectangle 9"/>
          <p:cNvSpPr/>
          <p:nvPr/>
        </p:nvSpPr>
        <p:spPr>
          <a:xfrm>
            <a:off x="932739" y="2357674"/>
            <a:ext cx="1758348" cy="1015663"/>
          </a:xfrm>
          <a:prstGeom prst="rect">
            <a:avLst/>
          </a:prstGeom>
        </p:spPr>
        <p:txBody>
          <a:bodyPr wrap="square">
            <a:spAutoFit/>
          </a:bodyPr>
          <a:lstStyle/>
          <a:p>
            <a:pPr algn="ctr"/>
            <a:r>
              <a:rPr lang="en-IN" sz="2000" b="1" dirty="0">
                <a:latin typeface="Arial Narrow" panose="020B0606020202030204" pitchFamily="34" charset="0"/>
              </a:rPr>
              <a:t/>
            </a:r>
            <a:br>
              <a:rPr lang="en-IN" sz="2000" b="1" dirty="0">
                <a:latin typeface="Arial Narrow" panose="020B0606020202030204" pitchFamily="34" charset="0"/>
              </a:rPr>
            </a:br>
            <a:r>
              <a:rPr lang="en-IN" sz="2000" b="1" dirty="0" smtClean="0">
                <a:latin typeface="Arial Narrow" panose="020B0606020202030204" pitchFamily="34" charset="0"/>
              </a:rPr>
              <a:t>keras.io</a:t>
            </a:r>
          </a:p>
          <a:p>
            <a:pPr algn="ctr"/>
            <a:endParaRPr lang="en-IN" sz="2000" b="1" dirty="0">
              <a:latin typeface="Arial Narrow" panose="020B0606020202030204" pitchFamily="34" charset="0"/>
            </a:endParaRPr>
          </a:p>
        </p:txBody>
      </p:sp>
    </p:spTree>
    <p:extLst>
      <p:ext uri="{BB962C8B-B14F-4D97-AF65-F5344CB8AC3E}">
        <p14:creationId xmlns:p14="http://schemas.microsoft.com/office/powerpoint/2010/main" val="24505706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35"/>
        <p:cNvGrpSpPr/>
        <p:nvPr/>
      </p:nvGrpSpPr>
      <p:grpSpPr>
        <a:xfrm>
          <a:off x="0" y="0"/>
          <a:ext cx="0" cy="0"/>
          <a:chOff x="0" y="0"/>
          <a:chExt cx="0" cy="0"/>
        </a:xfrm>
      </p:grpSpPr>
      <p:sp>
        <p:nvSpPr>
          <p:cNvPr id="4636" name="Google Shape;4636;p74"/>
          <p:cNvSpPr txBox="1">
            <a:spLocks noGrp="1"/>
          </p:cNvSpPr>
          <p:nvPr>
            <p:ph type="subTitle" idx="3"/>
          </p:nvPr>
        </p:nvSpPr>
        <p:spPr>
          <a:xfrm>
            <a:off x="4285087" y="3116144"/>
            <a:ext cx="2368415"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b="1" dirty="0" smtClean="0">
                <a:latin typeface="Bodoni MT" panose="02070603080606020203" pitchFamily="18" charset="0"/>
              </a:rPr>
              <a:t>RISHABH GULATI</a:t>
            </a:r>
            <a:endParaRPr sz="2000" b="1" dirty="0">
              <a:latin typeface="Bodoni MT" panose="02070603080606020203" pitchFamily="18" charset="0"/>
            </a:endParaRPr>
          </a:p>
        </p:txBody>
      </p:sp>
      <p:sp>
        <p:nvSpPr>
          <p:cNvPr id="4637" name="Google Shape;4637;p74"/>
          <p:cNvSpPr txBox="1">
            <a:spLocks noGrp="1"/>
          </p:cNvSpPr>
          <p:nvPr>
            <p:ph type="subTitle" idx="4"/>
          </p:nvPr>
        </p:nvSpPr>
        <p:spPr>
          <a:xfrm>
            <a:off x="91342" y="3134483"/>
            <a:ext cx="2266200" cy="4983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smtClean="0">
                <a:latin typeface="Bodoni MT" panose="02070603080606020203" pitchFamily="18" charset="0"/>
              </a:rPr>
              <a:t>RIA KALRA</a:t>
            </a:r>
            <a:endParaRPr b="1" dirty="0">
              <a:latin typeface="Bodoni MT" panose="02070603080606020203" pitchFamily="18" charset="0"/>
            </a:endParaRPr>
          </a:p>
        </p:txBody>
      </p:sp>
      <p:sp>
        <p:nvSpPr>
          <p:cNvPr id="4638" name="Google Shape;4638;p74"/>
          <p:cNvSpPr txBox="1">
            <a:spLocks noGrp="1"/>
          </p:cNvSpPr>
          <p:nvPr>
            <p:ph type="title"/>
          </p:nvPr>
        </p:nvSpPr>
        <p:spPr>
          <a:xfrm>
            <a:off x="534103" y="190078"/>
            <a:ext cx="6339835" cy="8562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latin typeface="Bahnschrift SemiBold" panose="020B0502040204020203" pitchFamily="34" charset="0"/>
              </a:rPr>
              <a:t>OUR </a:t>
            </a:r>
            <a:r>
              <a:rPr lang="en" sz="4800" b="1" dirty="0">
                <a:latin typeface="Bahnschrift SemiBold" panose="020B0502040204020203" pitchFamily="34" charset="0"/>
              </a:rPr>
              <a:t>TEAM</a:t>
            </a:r>
            <a:endParaRPr sz="4800" b="1" dirty="0">
              <a:latin typeface="Bahnschrift SemiBold" panose="020B0502040204020203" pitchFamily="34" charset="0"/>
            </a:endParaRPr>
          </a:p>
        </p:txBody>
      </p:sp>
      <p:sp>
        <p:nvSpPr>
          <p:cNvPr id="4639" name="Google Shape;4639;p74"/>
          <p:cNvSpPr txBox="1">
            <a:spLocks noGrp="1"/>
          </p:cNvSpPr>
          <p:nvPr>
            <p:ph type="subTitle" idx="1"/>
          </p:nvPr>
        </p:nvSpPr>
        <p:spPr>
          <a:xfrm>
            <a:off x="4387302" y="3585432"/>
            <a:ext cx="2266200" cy="661992"/>
          </a:xfrm>
          <a:prstGeom prst="rect">
            <a:avLst/>
          </a:prstGeom>
        </p:spPr>
        <p:txBody>
          <a:bodyPr spcFirstLastPara="1" wrap="square" lIns="91425" tIns="91425" rIns="91425" bIns="91425" anchor="t" anchorCtr="0">
            <a:noAutofit/>
          </a:bodyPr>
          <a:lstStyle/>
          <a:p>
            <a:pPr marL="0" indent="0"/>
            <a:r>
              <a:rPr lang="en-US" sz="1800" b="1" dirty="0" smtClean="0">
                <a:solidFill>
                  <a:schemeClr val="tx1"/>
                </a:solidFill>
              </a:rPr>
              <a:t>2101640130063</a:t>
            </a:r>
          </a:p>
          <a:p>
            <a:pPr marL="0" indent="0"/>
            <a:r>
              <a:rPr lang="en-US" sz="1800" b="1" dirty="0" smtClean="0">
                <a:solidFill>
                  <a:schemeClr val="tx1"/>
                </a:solidFill>
              </a:rPr>
              <a:t> </a:t>
            </a:r>
            <a:r>
              <a:rPr lang="en-US" sz="1800" b="1" dirty="0">
                <a:solidFill>
                  <a:schemeClr val="tx1"/>
                </a:solidFill>
              </a:rPr>
              <a:t>(IT-II)</a:t>
            </a:r>
          </a:p>
          <a:p>
            <a:pPr marL="0" lvl="0" indent="0" algn="ctr" rtl="0">
              <a:spcBef>
                <a:spcPts val="0"/>
              </a:spcBef>
              <a:spcAft>
                <a:spcPts val="0"/>
              </a:spcAft>
              <a:buNone/>
            </a:pPr>
            <a:endParaRPr dirty="0"/>
          </a:p>
        </p:txBody>
      </p:sp>
      <p:sp>
        <p:nvSpPr>
          <p:cNvPr id="4640" name="Google Shape;4640;p74"/>
          <p:cNvSpPr txBox="1">
            <a:spLocks noGrp="1"/>
          </p:cNvSpPr>
          <p:nvPr>
            <p:ph type="subTitle" idx="2"/>
          </p:nvPr>
        </p:nvSpPr>
        <p:spPr>
          <a:xfrm>
            <a:off x="70968" y="3585432"/>
            <a:ext cx="230694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smtClean="0">
                <a:solidFill>
                  <a:schemeClr val="tx1"/>
                </a:solidFill>
              </a:rPr>
              <a:t>2101640130061 (</a:t>
            </a:r>
            <a:r>
              <a:rPr lang="en-US" sz="1800" b="1" dirty="0" smtClean="0">
                <a:solidFill>
                  <a:schemeClr val="tx1"/>
                </a:solidFill>
              </a:rPr>
              <a:t>IT-II)</a:t>
            </a:r>
          </a:p>
          <a:p>
            <a:pPr marL="0" lvl="0" indent="0" algn="ctr" rtl="0">
              <a:spcBef>
                <a:spcPts val="0"/>
              </a:spcBef>
              <a:spcAft>
                <a:spcPts val="0"/>
              </a:spcAft>
              <a:buNone/>
            </a:pPr>
            <a:r>
              <a:rPr lang="en-US" sz="1800" b="1" dirty="0" smtClean="0">
                <a:solidFill>
                  <a:schemeClr val="tx1"/>
                </a:solidFill>
              </a:rPr>
              <a:t>TEAM LEADER</a:t>
            </a:r>
            <a:endParaRPr sz="1800" b="1" dirty="0">
              <a:solidFill>
                <a:schemeClr val="tx1"/>
              </a:solidFill>
            </a:endParaRPr>
          </a:p>
        </p:txBody>
      </p:sp>
      <p:sp>
        <p:nvSpPr>
          <p:cNvPr id="4641" name="Google Shape;4641;p74"/>
          <p:cNvSpPr txBox="1">
            <a:spLocks noGrp="1"/>
          </p:cNvSpPr>
          <p:nvPr>
            <p:ph type="subTitle" idx="5"/>
          </p:nvPr>
        </p:nvSpPr>
        <p:spPr>
          <a:xfrm>
            <a:off x="2339178" y="3632875"/>
            <a:ext cx="2266200" cy="671292"/>
          </a:xfrm>
          <a:prstGeom prst="rect">
            <a:avLst/>
          </a:prstGeom>
        </p:spPr>
        <p:txBody>
          <a:bodyPr spcFirstLastPara="1" wrap="square" lIns="91425" tIns="91425" rIns="91425" bIns="91425" anchor="t" anchorCtr="0">
            <a:noAutofit/>
          </a:bodyPr>
          <a:lstStyle/>
          <a:p>
            <a:pPr marL="0" indent="0">
              <a:buSzPts val="1100"/>
            </a:pPr>
            <a:r>
              <a:rPr lang="en-US" sz="1800" b="1" dirty="0" smtClean="0">
                <a:solidFill>
                  <a:schemeClr val="tx1"/>
                </a:solidFill>
              </a:rPr>
              <a:t>2101640130087</a:t>
            </a:r>
          </a:p>
          <a:p>
            <a:pPr marL="0" indent="0">
              <a:buSzPts val="1100"/>
            </a:pPr>
            <a:r>
              <a:rPr lang="en-US" sz="1800" b="1" dirty="0" smtClean="0">
                <a:solidFill>
                  <a:schemeClr val="tx1"/>
                </a:solidFill>
              </a:rPr>
              <a:t> </a:t>
            </a:r>
            <a:r>
              <a:rPr lang="en-US" sz="1800" b="1" dirty="0">
                <a:solidFill>
                  <a:schemeClr val="tx1"/>
                </a:solidFill>
              </a:rPr>
              <a:t>(IT-II</a:t>
            </a:r>
            <a:r>
              <a:rPr lang="en-US" sz="1800" b="1" dirty="0" smtClean="0">
                <a:solidFill>
                  <a:schemeClr val="tx1"/>
                </a:solidFill>
              </a:rPr>
              <a:t>)</a:t>
            </a:r>
            <a:endParaRPr lang="en-US" sz="1800" b="1" dirty="0">
              <a:solidFill>
                <a:schemeClr val="tx1"/>
              </a:solidFill>
            </a:endParaRPr>
          </a:p>
        </p:txBody>
      </p:sp>
      <p:sp>
        <p:nvSpPr>
          <p:cNvPr id="4642" name="Google Shape;4642;p74"/>
          <p:cNvSpPr txBox="1">
            <a:spLocks noGrp="1"/>
          </p:cNvSpPr>
          <p:nvPr>
            <p:ph type="subTitle" idx="6"/>
          </p:nvPr>
        </p:nvSpPr>
        <p:spPr>
          <a:xfrm>
            <a:off x="2239322" y="3199605"/>
            <a:ext cx="2266200" cy="41449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smtClean="0">
                <a:latin typeface="Bodoni MT" panose="02070603080606020203" pitchFamily="18" charset="0"/>
              </a:rPr>
              <a:t>YUVRAJ</a:t>
            </a:r>
            <a:endParaRPr b="1" dirty="0">
              <a:latin typeface="Bodoni MT" panose="02070603080606020203" pitchFamily="18" charset="0"/>
            </a:endParaRPr>
          </a:p>
        </p:txBody>
      </p:sp>
      <p:sp>
        <p:nvSpPr>
          <p:cNvPr id="4643" name="Google Shape;4643;p74"/>
          <p:cNvSpPr/>
          <p:nvPr/>
        </p:nvSpPr>
        <p:spPr>
          <a:xfrm>
            <a:off x="5802389" y="2914149"/>
            <a:ext cx="124346" cy="96517"/>
          </a:xfrm>
          <a:custGeom>
            <a:avLst/>
            <a:gdLst/>
            <a:ahLst/>
            <a:cxnLst/>
            <a:rect l="l" t="t" r="r" b="b"/>
            <a:pathLst>
              <a:path w="2815" h="2185" extrusionOk="0">
                <a:moveTo>
                  <a:pt x="1407" y="1"/>
                </a:moveTo>
                <a:cubicBezTo>
                  <a:pt x="2" y="1"/>
                  <a:pt x="0" y="2184"/>
                  <a:pt x="1407" y="2184"/>
                </a:cubicBezTo>
                <a:cubicBezTo>
                  <a:pt x="2812" y="2184"/>
                  <a:pt x="2815" y="1"/>
                  <a:pt x="14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4" name="Google Shape;4644;p74"/>
          <p:cNvGrpSpPr/>
          <p:nvPr/>
        </p:nvGrpSpPr>
        <p:grpSpPr>
          <a:xfrm>
            <a:off x="5776164" y="612241"/>
            <a:ext cx="2031790" cy="499193"/>
            <a:chOff x="5776164" y="612241"/>
            <a:chExt cx="2031790" cy="499193"/>
          </a:xfrm>
        </p:grpSpPr>
        <p:grpSp>
          <p:nvGrpSpPr>
            <p:cNvPr id="4645" name="Google Shape;4645;p74"/>
            <p:cNvGrpSpPr/>
            <p:nvPr/>
          </p:nvGrpSpPr>
          <p:grpSpPr>
            <a:xfrm>
              <a:off x="7305713" y="612241"/>
              <a:ext cx="502241" cy="499193"/>
              <a:chOff x="1566913" y="1398166"/>
              <a:chExt cx="502241" cy="499193"/>
            </a:xfrm>
          </p:grpSpPr>
          <p:sp>
            <p:nvSpPr>
              <p:cNvPr id="4646" name="Google Shape;4646;p74"/>
              <p:cNvSpPr/>
              <p:nvPr/>
            </p:nvSpPr>
            <p:spPr>
              <a:xfrm>
                <a:off x="1668730" y="1523483"/>
                <a:ext cx="288049" cy="288005"/>
              </a:xfrm>
              <a:custGeom>
                <a:avLst/>
                <a:gdLst/>
                <a:ahLst/>
                <a:cxnLst/>
                <a:rect l="l" t="t" r="r" b="b"/>
                <a:pathLst>
                  <a:path w="6521" h="6520" extrusionOk="0">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4"/>
              <p:cNvSpPr/>
              <p:nvPr/>
            </p:nvSpPr>
            <p:spPr>
              <a:xfrm>
                <a:off x="1739009" y="1398166"/>
                <a:ext cx="60693" cy="60781"/>
              </a:xfrm>
              <a:custGeom>
                <a:avLst/>
                <a:gdLst/>
                <a:ahLst/>
                <a:cxnLst/>
                <a:rect l="l" t="t" r="r" b="b"/>
                <a:pathLst>
                  <a:path w="1374" h="1376" extrusionOk="0">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4"/>
              <p:cNvSpPr/>
              <p:nvPr/>
            </p:nvSpPr>
            <p:spPr>
              <a:xfrm>
                <a:off x="1609892" y="1811444"/>
                <a:ext cx="49341" cy="49252"/>
              </a:xfrm>
              <a:custGeom>
                <a:avLst/>
                <a:gdLst/>
                <a:ahLst/>
                <a:cxnLst/>
                <a:rect l="l" t="t" r="r" b="b"/>
                <a:pathLst>
                  <a:path w="1117" h="1115" extrusionOk="0">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4"/>
              <p:cNvSpPr/>
              <p:nvPr/>
            </p:nvSpPr>
            <p:spPr>
              <a:xfrm>
                <a:off x="1956735" y="1793333"/>
                <a:ext cx="33262" cy="33306"/>
              </a:xfrm>
              <a:custGeom>
                <a:avLst/>
                <a:gdLst/>
                <a:ahLst/>
                <a:cxnLst/>
                <a:rect l="l" t="t" r="r" b="b"/>
                <a:pathLst>
                  <a:path w="753" h="754" extrusionOk="0">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4"/>
              <p:cNvSpPr/>
              <p:nvPr/>
            </p:nvSpPr>
            <p:spPr>
              <a:xfrm>
                <a:off x="1973300" y="1558777"/>
                <a:ext cx="31893" cy="31848"/>
              </a:xfrm>
              <a:custGeom>
                <a:avLst/>
                <a:gdLst/>
                <a:ahLst/>
                <a:cxnLst/>
                <a:rect l="l" t="t" r="r" b="b"/>
                <a:pathLst>
                  <a:path w="722" h="721" extrusionOk="0">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4"/>
              <p:cNvSpPr/>
              <p:nvPr/>
            </p:nvSpPr>
            <p:spPr>
              <a:xfrm>
                <a:off x="1566913" y="1523572"/>
                <a:ext cx="48369" cy="48369"/>
              </a:xfrm>
              <a:custGeom>
                <a:avLst/>
                <a:gdLst/>
                <a:ahLst/>
                <a:cxnLst/>
                <a:rect l="l" t="t" r="r" b="b"/>
                <a:pathLst>
                  <a:path w="1095" h="1095" extrusionOk="0">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4"/>
              <p:cNvSpPr/>
              <p:nvPr/>
            </p:nvSpPr>
            <p:spPr>
              <a:xfrm>
                <a:off x="2019813" y="1659093"/>
                <a:ext cx="49341" cy="49341"/>
              </a:xfrm>
              <a:custGeom>
                <a:avLst/>
                <a:gdLst/>
                <a:ahLst/>
                <a:cxnLst/>
                <a:rect l="l" t="t" r="r" b="b"/>
                <a:pathLst>
                  <a:path w="1117" h="1117" extrusionOk="0">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4"/>
              <p:cNvSpPr/>
              <p:nvPr/>
            </p:nvSpPr>
            <p:spPr>
              <a:xfrm>
                <a:off x="1812688" y="1866395"/>
                <a:ext cx="30965" cy="30965"/>
              </a:xfrm>
              <a:custGeom>
                <a:avLst/>
                <a:gdLst/>
                <a:ahLst/>
                <a:cxnLst/>
                <a:rect l="l" t="t" r="r" b="b"/>
                <a:pathLst>
                  <a:path w="701" h="701" extrusionOk="0">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4"/>
              <p:cNvSpPr/>
              <p:nvPr/>
            </p:nvSpPr>
            <p:spPr>
              <a:xfrm>
                <a:off x="1888268" y="1442074"/>
                <a:ext cx="27696" cy="27740"/>
              </a:xfrm>
              <a:custGeom>
                <a:avLst/>
                <a:gdLst/>
                <a:ahLst/>
                <a:cxnLst/>
                <a:rect l="l" t="t" r="r" b="b"/>
                <a:pathLst>
                  <a:path w="627" h="628" extrusionOk="0">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4"/>
              <p:cNvSpPr/>
              <p:nvPr/>
            </p:nvSpPr>
            <p:spPr>
              <a:xfrm>
                <a:off x="1591075" y="1667486"/>
                <a:ext cx="27210" cy="27210"/>
              </a:xfrm>
              <a:custGeom>
                <a:avLst/>
                <a:gdLst/>
                <a:ahLst/>
                <a:cxnLst/>
                <a:rect l="l" t="t" r="r" b="b"/>
                <a:pathLst>
                  <a:path w="616" h="616" extrusionOk="0">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4"/>
              <p:cNvSpPr/>
              <p:nvPr/>
            </p:nvSpPr>
            <p:spPr>
              <a:xfrm>
                <a:off x="1763613" y="1427452"/>
                <a:ext cx="143914" cy="260397"/>
              </a:xfrm>
              <a:custGeom>
                <a:avLst/>
                <a:gdLst/>
                <a:ahLst/>
                <a:cxnLst/>
                <a:rect l="l" t="t" r="r" b="b"/>
                <a:pathLst>
                  <a:path w="3258" h="5895" extrusionOk="0">
                    <a:moveTo>
                      <a:pt x="260" y="1"/>
                    </a:moveTo>
                    <a:lnTo>
                      <a:pt x="0" y="48"/>
                    </a:lnTo>
                    <a:lnTo>
                      <a:pt x="1061" y="5894"/>
                    </a:lnTo>
                    <a:lnTo>
                      <a:pt x="3257" y="696"/>
                    </a:lnTo>
                    <a:lnTo>
                      <a:pt x="3014" y="594"/>
                    </a:lnTo>
                    <a:lnTo>
                      <a:pt x="1163" y="4974"/>
                    </a:lnTo>
                    <a:lnTo>
                      <a:pt x="2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4"/>
              <p:cNvSpPr/>
              <p:nvPr/>
            </p:nvSpPr>
            <p:spPr>
              <a:xfrm>
                <a:off x="1588336" y="1542610"/>
                <a:ext cx="245069" cy="144312"/>
              </a:xfrm>
              <a:custGeom>
                <a:avLst/>
                <a:gdLst/>
                <a:ahLst/>
                <a:cxnLst/>
                <a:rect l="l" t="t" r="r" b="b"/>
                <a:pathLst>
                  <a:path w="5548" h="3267" extrusionOk="0">
                    <a:moveTo>
                      <a:pt x="126" y="1"/>
                    </a:moveTo>
                    <a:lnTo>
                      <a:pt x="0" y="233"/>
                    </a:lnTo>
                    <a:lnTo>
                      <a:pt x="4614" y="2726"/>
                    </a:lnTo>
                    <a:lnTo>
                      <a:pt x="362" y="3004"/>
                    </a:lnTo>
                    <a:lnTo>
                      <a:pt x="379" y="3267"/>
                    </a:lnTo>
                    <a:lnTo>
                      <a:pt x="5547" y="2930"/>
                    </a:lnTo>
                    <a:lnTo>
                      <a:pt x="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4"/>
              <p:cNvSpPr/>
              <p:nvPr/>
            </p:nvSpPr>
            <p:spPr>
              <a:xfrm>
                <a:off x="1791795" y="1569467"/>
                <a:ext cx="253108" cy="120193"/>
              </a:xfrm>
              <a:custGeom>
                <a:avLst/>
                <a:gdLst/>
                <a:ahLst/>
                <a:cxnLst/>
                <a:rect l="l" t="t" r="r" b="b"/>
                <a:pathLst>
                  <a:path w="5730" h="2721" extrusionOk="0">
                    <a:moveTo>
                      <a:pt x="4409" y="1"/>
                    </a:moveTo>
                    <a:lnTo>
                      <a:pt x="1" y="2318"/>
                    </a:lnTo>
                    <a:lnTo>
                      <a:pt x="5711" y="2720"/>
                    </a:lnTo>
                    <a:lnTo>
                      <a:pt x="5730" y="2456"/>
                    </a:lnTo>
                    <a:lnTo>
                      <a:pt x="947" y="2120"/>
                    </a:lnTo>
                    <a:lnTo>
                      <a:pt x="4532" y="235"/>
                    </a:lnTo>
                    <a:lnTo>
                      <a:pt x="44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4"/>
              <p:cNvSpPr/>
              <p:nvPr/>
            </p:nvSpPr>
            <p:spPr>
              <a:xfrm>
                <a:off x="1805842" y="1653616"/>
                <a:ext cx="171433" cy="228681"/>
              </a:xfrm>
              <a:custGeom>
                <a:avLst/>
                <a:gdLst/>
                <a:ahLst/>
                <a:cxnLst/>
                <a:rect l="l" t="t" r="r" b="b"/>
                <a:pathLst>
                  <a:path w="3881" h="5177" extrusionOk="0">
                    <a:moveTo>
                      <a:pt x="1" y="1"/>
                    </a:moveTo>
                    <a:lnTo>
                      <a:pt x="374" y="5177"/>
                    </a:lnTo>
                    <a:lnTo>
                      <a:pt x="638" y="5158"/>
                    </a:lnTo>
                    <a:lnTo>
                      <a:pt x="311" y="629"/>
                    </a:lnTo>
                    <a:lnTo>
                      <a:pt x="3704" y="3639"/>
                    </a:lnTo>
                    <a:lnTo>
                      <a:pt x="3880" y="344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4"/>
              <p:cNvSpPr/>
              <p:nvPr/>
            </p:nvSpPr>
            <p:spPr>
              <a:xfrm>
                <a:off x="1630609" y="1663024"/>
                <a:ext cx="186231" cy="177176"/>
              </a:xfrm>
              <a:custGeom>
                <a:avLst/>
                <a:gdLst/>
                <a:ahLst/>
                <a:cxnLst/>
                <a:rect l="l" t="t" r="r" b="b"/>
                <a:pathLst>
                  <a:path w="4216" h="4011" extrusionOk="0">
                    <a:moveTo>
                      <a:pt x="4033" y="1"/>
                    </a:moveTo>
                    <a:lnTo>
                      <a:pt x="0" y="3819"/>
                    </a:lnTo>
                    <a:lnTo>
                      <a:pt x="183" y="4011"/>
                    </a:lnTo>
                    <a:lnTo>
                      <a:pt x="4216" y="194"/>
                    </a:lnTo>
                    <a:lnTo>
                      <a:pt x="40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1" name="Google Shape;4661;p74"/>
            <p:cNvSpPr/>
            <p:nvPr/>
          </p:nvSpPr>
          <p:spPr>
            <a:xfrm>
              <a:off x="5776164" y="908049"/>
              <a:ext cx="124346" cy="96517"/>
            </a:xfrm>
            <a:custGeom>
              <a:avLst/>
              <a:gdLst/>
              <a:ahLst/>
              <a:cxnLst/>
              <a:rect l="l" t="t" r="r" b="b"/>
              <a:pathLst>
                <a:path w="2815" h="2185" extrusionOk="0">
                  <a:moveTo>
                    <a:pt x="1407" y="1"/>
                  </a:moveTo>
                  <a:cubicBezTo>
                    <a:pt x="2" y="1"/>
                    <a:pt x="0" y="2184"/>
                    <a:pt x="1407" y="2184"/>
                  </a:cubicBezTo>
                  <a:cubicBezTo>
                    <a:pt x="2812" y="2184"/>
                    <a:pt x="2815" y="1"/>
                    <a:pt x="1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62" name="Google Shape;4662;p74"/>
          <p:cNvPicPr preferRelativeResize="0"/>
          <p:nvPr/>
        </p:nvPicPr>
        <p:blipFill rotWithShape="1">
          <a:blip r:embed="rId3">
            <a:alphaModFix/>
          </a:blip>
          <a:srcRect l="25153" t="2869" r="35862" b="27815"/>
          <a:stretch/>
        </p:blipFill>
        <p:spPr>
          <a:xfrm>
            <a:off x="2604673" y="1304949"/>
            <a:ext cx="1609200" cy="1609200"/>
          </a:xfrm>
          <a:prstGeom prst="ellipse">
            <a:avLst/>
          </a:prstGeom>
          <a:noFill/>
          <a:ln>
            <a:noFill/>
          </a:ln>
        </p:spPr>
      </p:pic>
      <p:pic>
        <p:nvPicPr>
          <p:cNvPr id="4663" name="Google Shape;4663;p74"/>
          <p:cNvPicPr preferRelativeResize="0"/>
          <p:nvPr/>
        </p:nvPicPr>
        <p:blipFill rotWithShape="1">
          <a:blip r:embed="rId4">
            <a:alphaModFix/>
          </a:blip>
          <a:srcRect l="45081" t="1053" r="12369" b="35105"/>
          <a:stretch/>
        </p:blipFill>
        <p:spPr>
          <a:xfrm>
            <a:off x="356825" y="1401466"/>
            <a:ext cx="1609200" cy="1609200"/>
          </a:xfrm>
          <a:prstGeom prst="ellipse">
            <a:avLst/>
          </a:prstGeom>
          <a:noFill/>
          <a:ln>
            <a:noFill/>
          </a:ln>
        </p:spPr>
      </p:pic>
      <p:pic>
        <p:nvPicPr>
          <p:cNvPr id="4664" name="Google Shape;4664;p74"/>
          <p:cNvPicPr preferRelativeResize="0"/>
          <p:nvPr/>
        </p:nvPicPr>
        <p:blipFill rotWithShape="1">
          <a:blip r:embed="rId5">
            <a:alphaModFix/>
          </a:blip>
          <a:srcRect l="36976" t="8636" r="22457" b="30584"/>
          <a:stretch/>
        </p:blipFill>
        <p:spPr>
          <a:xfrm>
            <a:off x="4605378" y="1280413"/>
            <a:ext cx="1609200" cy="1609200"/>
          </a:xfrm>
          <a:prstGeom prst="ellipse">
            <a:avLst/>
          </a:prstGeom>
          <a:noFill/>
          <a:ln>
            <a:noFill/>
          </a:ln>
        </p:spPr>
      </p:pic>
      <p:sp>
        <p:nvSpPr>
          <p:cNvPr id="2" name="Oval 1"/>
          <p:cNvSpPr/>
          <p:nvPr/>
        </p:nvSpPr>
        <p:spPr>
          <a:xfrm>
            <a:off x="7059835" y="1329140"/>
            <a:ext cx="1703165" cy="15089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6586688" y="3106873"/>
            <a:ext cx="2557312" cy="2757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002060"/>
                </a:solidFill>
                <a:latin typeface="Bodoni MT" panose="02070603080606020203" pitchFamily="18" charset="0"/>
              </a:rPr>
              <a:t>PRAKHAR MISHRA</a:t>
            </a:r>
            <a:endParaRPr lang="en-IN" sz="2000" b="1" dirty="0">
              <a:solidFill>
                <a:srgbClr val="002060"/>
              </a:solidFill>
              <a:latin typeface="Bodoni MT" panose="02070603080606020203" pitchFamily="18" charset="0"/>
            </a:endParaRPr>
          </a:p>
        </p:txBody>
      </p:sp>
      <p:sp>
        <p:nvSpPr>
          <p:cNvPr id="4" name="Rectangle 3"/>
          <p:cNvSpPr/>
          <p:nvPr/>
        </p:nvSpPr>
        <p:spPr>
          <a:xfrm>
            <a:off x="6693303" y="3607879"/>
            <a:ext cx="2229301" cy="643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r>
              <a:rPr lang="en-US" sz="1600" b="1" dirty="0" smtClean="0">
                <a:solidFill>
                  <a:schemeClr val="tx1"/>
                </a:solidFill>
              </a:rPr>
              <a:t>2101640130056</a:t>
            </a:r>
            <a:endParaRPr lang="en-US" sz="1600" b="1" dirty="0">
              <a:solidFill>
                <a:schemeClr val="tx1"/>
              </a:solidFill>
            </a:endParaRPr>
          </a:p>
          <a:p>
            <a:pPr marL="0" indent="0" algn="ctr"/>
            <a:r>
              <a:rPr lang="en-US" sz="1600" b="1" dirty="0">
                <a:solidFill>
                  <a:schemeClr val="tx1"/>
                </a:solidFill>
              </a:rPr>
              <a:t> (IT-II)</a:t>
            </a:r>
            <a:endParaRPr lang="en-US" sz="1600" b="1" dirty="0">
              <a:solidFill>
                <a:schemeClr val="tx1"/>
              </a:solidFill>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262" y="1304949"/>
            <a:ext cx="1733017" cy="1733017"/>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67266" y="1259032"/>
            <a:ext cx="1746607" cy="1746607"/>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8677" y="1220894"/>
            <a:ext cx="1759871" cy="1759871"/>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5350" y="1260926"/>
            <a:ext cx="1628687" cy="1628687"/>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68"/>
        <p:cNvGrpSpPr/>
        <p:nvPr/>
      </p:nvGrpSpPr>
      <p:grpSpPr>
        <a:xfrm>
          <a:off x="0" y="0"/>
          <a:ext cx="0" cy="0"/>
          <a:chOff x="0" y="0"/>
          <a:chExt cx="0" cy="0"/>
        </a:xfrm>
      </p:grpSpPr>
      <p:sp>
        <p:nvSpPr>
          <p:cNvPr id="4670" name="Google Shape;4670;p75"/>
          <p:cNvSpPr/>
          <p:nvPr/>
        </p:nvSpPr>
        <p:spPr>
          <a:xfrm>
            <a:off x="5187700" y="3238671"/>
            <a:ext cx="638100" cy="4374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5"/>
          <p:cNvSpPr/>
          <p:nvPr/>
        </p:nvSpPr>
        <p:spPr>
          <a:xfrm>
            <a:off x="3431731" y="3243915"/>
            <a:ext cx="638100" cy="4374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5"/>
          <p:cNvSpPr txBox="1">
            <a:spLocks noGrp="1"/>
          </p:cNvSpPr>
          <p:nvPr>
            <p:ph type="title"/>
          </p:nvPr>
        </p:nvSpPr>
        <p:spPr>
          <a:xfrm>
            <a:off x="2496150" y="512879"/>
            <a:ext cx="5771550" cy="16722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sp>
        <p:nvSpPr>
          <p:cNvPr id="4673" name="Google Shape;4673;p75"/>
          <p:cNvSpPr txBox="1">
            <a:spLocks noGrp="1"/>
          </p:cNvSpPr>
          <p:nvPr>
            <p:ph type="subTitle" idx="1"/>
          </p:nvPr>
        </p:nvSpPr>
        <p:spPr>
          <a:xfrm>
            <a:off x="2967000" y="2030525"/>
            <a:ext cx="3376000" cy="16953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Bahnschrift SemiBold" panose="020B0502040204020203" pitchFamily="34" charset="0"/>
                <a:ea typeface="Bebas Neue"/>
                <a:cs typeface="Bebas Neue"/>
                <a:sym typeface="Bebas Neue"/>
              </a:rPr>
              <a:t>DO YOU HAVE ANY QUESTIONS?</a:t>
            </a:r>
            <a:endParaRPr sz="2000" dirty="0">
              <a:latin typeface="Bahnschrift SemiBold" panose="020B0502040204020203" pitchFamily="34" charset="0"/>
              <a:ea typeface="Bebas Neue"/>
              <a:cs typeface="Bebas Neue"/>
              <a:sym typeface="Bebas Neue"/>
            </a:endParaRPr>
          </a:p>
          <a:p>
            <a:pPr marL="0" lvl="0" indent="0" algn="ctr" rtl="0">
              <a:spcBef>
                <a:spcPts val="0"/>
              </a:spcBef>
              <a:spcAft>
                <a:spcPts val="0"/>
              </a:spcAft>
              <a:buNone/>
            </a:pPr>
            <a:r>
              <a:rPr lang="en" sz="2000" dirty="0">
                <a:hlinkClick r:id="rId3"/>
              </a:rPr>
              <a:t>29861It@gmail.com</a:t>
            </a:r>
            <a:endParaRPr lang="en" sz="2000" dirty="0"/>
          </a:p>
          <a:p>
            <a:pPr marL="0" lvl="0" indent="0" algn="ctr" rtl="0">
              <a:spcBef>
                <a:spcPts val="0"/>
              </a:spcBef>
              <a:spcAft>
                <a:spcPts val="0"/>
              </a:spcAft>
              <a:buNone/>
            </a:pPr>
            <a:r>
              <a:rPr lang="en" sz="2000" dirty="0"/>
              <a:t>6387075810</a:t>
            </a:r>
          </a:p>
          <a:p>
            <a:pPr marL="0" lvl="0" indent="0" algn="ctr" rtl="0">
              <a:spcBef>
                <a:spcPts val="0"/>
              </a:spcBef>
              <a:spcAft>
                <a:spcPts val="0"/>
              </a:spcAft>
              <a:buNone/>
            </a:pPr>
            <a:r>
              <a:rPr lang="en" sz="2000" dirty="0"/>
              <a:t>PDS.com</a:t>
            </a:r>
          </a:p>
        </p:txBody>
      </p:sp>
      <p:grpSp>
        <p:nvGrpSpPr>
          <p:cNvPr id="4678" name="Google Shape;4678;p75"/>
          <p:cNvGrpSpPr/>
          <p:nvPr/>
        </p:nvGrpSpPr>
        <p:grpSpPr>
          <a:xfrm>
            <a:off x="5373355" y="3340512"/>
            <a:ext cx="266790" cy="238574"/>
            <a:chOff x="3824739" y="3890112"/>
            <a:chExt cx="208105" cy="186110"/>
          </a:xfrm>
        </p:grpSpPr>
        <p:sp>
          <p:nvSpPr>
            <p:cNvPr id="4679" name="Google Shape;4679;p75"/>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5"/>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5"/>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3" name="Google Shape;4683;p75"/>
          <p:cNvSpPr txBox="1"/>
          <p:nvPr/>
        </p:nvSpPr>
        <p:spPr>
          <a:xfrm>
            <a:off x="2465211" y="4215778"/>
            <a:ext cx="4151700" cy="26101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Please keep this slide for attribution</a:t>
            </a:r>
            <a:endParaRPr sz="1200" dirty="0">
              <a:solidFill>
                <a:schemeClr val="dk1"/>
              </a:solidFill>
              <a:latin typeface="Assistant"/>
              <a:ea typeface="Assistant"/>
              <a:cs typeface="Assistant"/>
              <a:sym typeface="Assistant"/>
            </a:endParaRPr>
          </a:p>
        </p:txBody>
      </p:sp>
      <p:grpSp>
        <p:nvGrpSpPr>
          <p:cNvPr id="4684" name="Google Shape;4684;p75"/>
          <p:cNvGrpSpPr/>
          <p:nvPr/>
        </p:nvGrpSpPr>
        <p:grpSpPr>
          <a:xfrm>
            <a:off x="245625" y="848300"/>
            <a:ext cx="2640767" cy="3755698"/>
            <a:chOff x="150375" y="704850"/>
            <a:chExt cx="2640767" cy="3755698"/>
          </a:xfrm>
        </p:grpSpPr>
        <p:sp>
          <p:nvSpPr>
            <p:cNvPr id="4685" name="Google Shape;4685;p75"/>
            <p:cNvSpPr/>
            <p:nvPr/>
          </p:nvSpPr>
          <p:spPr>
            <a:xfrm>
              <a:off x="2062508" y="1045434"/>
              <a:ext cx="350565" cy="347410"/>
            </a:xfrm>
            <a:custGeom>
              <a:avLst/>
              <a:gdLst/>
              <a:ahLst/>
              <a:cxnLst/>
              <a:rect l="l" t="t" r="r" b="b"/>
              <a:pathLst>
                <a:path w="7443" h="7376" extrusionOk="0">
                  <a:moveTo>
                    <a:pt x="3100" y="1"/>
                  </a:moveTo>
                  <a:lnTo>
                    <a:pt x="2645" y="52"/>
                  </a:lnTo>
                  <a:lnTo>
                    <a:pt x="1461" y="486"/>
                  </a:lnTo>
                  <a:lnTo>
                    <a:pt x="838" y="1304"/>
                  </a:lnTo>
                  <a:lnTo>
                    <a:pt x="1" y="2545"/>
                  </a:lnTo>
                  <a:lnTo>
                    <a:pt x="321" y="4989"/>
                  </a:lnTo>
                  <a:lnTo>
                    <a:pt x="1006" y="6261"/>
                  </a:lnTo>
                  <a:cubicBezTo>
                    <a:pt x="1006" y="6261"/>
                    <a:pt x="1887" y="7164"/>
                    <a:pt x="1998" y="7164"/>
                  </a:cubicBezTo>
                  <a:cubicBezTo>
                    <a:pt x="1999" y="7164"/>
                    <a:pt x="2001" y="7163"/>
                    <a:pt x="2002" y="7163"/>
                  </a:cubicBezTo>
                  <a:cubicBezTo>
                    <a:pt x="2010" y="7161"/>
                    <a:pt x="2024" y="7161"/>
                    <a:pt x="2044" y="7161"/>
                  </a:cubicBezTo>
                  <a:cubicBezTo>
                    <a:pt x="2265" y="7161"/>
                    <a:pt x="3165" y="7262"/>
                    <a:pt x="3165" y="7262"/>
                  </a:cubicBezTo>
                  <a:lnTo>
                    <a:pt x="4461" y="7375"/>
                  </a:lnTo>
                  <a:lnTo>
                    <a:pt x="5497" y="7020"/>
                  </a:lnTo>
                  <a:lnTo>
                    <a:pt x="6681" y="5958"/>
                  </a:lnTo>
                  <a:lnTo>
                    <a:pt x="7115" y="4557"/>
                  </a:lnTo>
                  <a:lnTo>
                    <a:pt x="7442" y="3425"/>
                  </a:lnTo>
                  <a:lnTo>
                    <a:pt x="6528" y="1457"/>
                  </a:lnTo>
                  <a:lnTo>
                    <a:pt x="5792" y="984"/>
                  </a:lnTo>
                  <a:lnTo>
                    <a:pt x="4609" y="202"/>
                  </a:lnTo>
                  <a:lnTo>
                    <a:pt x="4112" y="141"/>
                  </a:lnTo>
                  <a:lnTo>
                    <a:pt x="3672" y="21"/>
                  </a:lnTo>
                  <a:lnTo>
                    <a:pt x="3100" y="1"/>
                  </a:lnTo>
                  <a:close/>
                </a:path>
              </a:pathLst>
            </a:custGeom>
            <a:solidFill>
              <a:srgbClr val="7E8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5"/>
            <p:cNvSpPr/>
            <p:nvPr/>
          </p:nvSpPr>
          <p:spPr>
            <a:xfrm>
              <a:off x="2062508" y="1045434"/>
              <a:ext cx="350565" cy="347410"/>
            </a:xfrm>
            <a:custGeom>
              <a:avLst/>
              <a:gdLst/>
              <a:ahLst/>
              <a:cxnLst/>
              <a:rect l="l" t="t" r="r" b="b"/>
              <a:pathLst>
                <a:path w="7443" h="7376" extrusionOk="0">
                  <a:moveTo>
                    <a:pt x="3100" y="1"/>
                  </a:moveTo>
                  <a:lnTo>
                    <a:pt x="2645" y="52"/>
                  </a:lnTo>
                  <a:lnTo>
                    <a:pt x="1461" y="486"/>
                  </a:lnTo>
                  <a:lnTo>
                    <a:pt x="838" y="1304"/>
                  </a:lnTo>
                  <a:lnTo>
                    <a:pt x="1" y="2545"/>
                  </a:lnTo>
                  <a:lnTo>
                    <a:pt x="321" y="4989"/>
                  </a:lnTo>
                  <a:lnTo>
                    <a:pt x="1006" y="6261"/>
                  </a:lnTo>
                  <a:cubicBezTo>
                    <a:pt x="1006" y="6261"/>
                    <a:pt x="1887" y="7164"/>
                    <a:pt x="1998" y="7164"/>
                  </a:cubicBezTo>
                  <a:cubicBezTo>
                    <a:pt x="1999" y="7164"/>
                    <a:pt x="2001" y="7163"/>
                    <a:pt x="2002" y="7163"/>
                  </a:cubicBezTo>
                  <a:cubicBezTo>
                    <a:pt x="2010" y="7161"/>
                    <a:pt x="2024" y="7161"/>
                    <a:pt x="2044" y="7161"/>
                  </a:cubicBezTo>
                  <a:cubicBezTo>
                    <a:pt x="2265" y="7161"/>
                    <a:pt x="3165" y="7262"/>
                    <a:pt x="3165" y="7262"/>
                  </a:cubicBezTo>
                  <a:lnTo>
                    <a:pt x="4461" y="7375"/>
                  </a:lnTo>
                  <a:lnTo>
                    <a:pt x="5497" y="7020"/>
                  </a:lnTo>
                  <a:lnTo>
                    <a:pt x="6681" y="5958"/>
                  </a:lnTo>
                  <a:lnTo>
                    <a:pt x="7115" y="4557"/>
                  </a:lnTo>
                  <a:lnTo>
                    <a:pt x="7442" y="3425"/>
                  </a:lnTo>
                  <a:lnTo>
                    <a:pt x="6528" y="1457"/>
                  </a:lnTo>
                  <a:lnTo>
                    <a:pt x="5792" y="984"/>
                  </a:lnTo>
                  <a:lnTo>
                    <a:pt x="4609" y="202"/>
                  </a:lnTo>
                  <a:lnTo>
                    <a:pt x="4112" y="141"/>
                  </a:lnTo>
                  <a:lnTo>
                    <a:pt x="3672" y="21"/>
                  </a:lnTo>
                  <a:lnTo>
                    <a:pt x="3100" y="1"/>
                  </a:lnTo>
                  <a:close/>
                </a:path>
              </a:pathLst>
            </a:custGeom>
            <a:solidFill>
              <a:srgbClr val="557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5"/>
            <p:cNvSpPr/>
            <p:nvPr/>
          </p:nvSpPr>
          <p:spPr>
            <a:xfrm>
              <a:off x="1919699" y="922030"/>
              <a:ext cx="627136" cy="636604"/>
            </a:xfrm>
            <a:custGeom>
              <a:avLst/>
              <a:gdLst/>
              <a:ahLst/>
              <a:cxnLst/>
              <a:rect l="l" t="t" r="r" b="b"/>
              <a:pathLst>
                <a:path w="13315" h="13516" extrusionOk="0">
                  <a:moveTo>
                    <a:pt x="8057" y="3406"/>
                  </a:moveTo>
                  <a:cubicBezTo>
                    <a:pt x="8118" y="3406"/>
                    <a:pt x="8165" y="3443"/>
                    <a:pt x="8165" y="3443"/>
                  </a:cubicBezTo>
                  <a:cubicBezTo>
                    <a:pt x="8275" y="3452"/>
                    <a:pt x="8364" y="3514"/>
                    <a:pt x="8427" y="3598"/>
                  </a:cubicBezTo>
                  <a:cubicBezTo>
                    <a:pt x="8542" y="3750"/>
                    <a:pt x="8567" y="3975"/>
                    <a:pt x="8455" y="4096"/>
                  </a:cubicBezTo>
                  <a:lnTo>
                    <a:pt x="8457" y="4100"/>
                  </a:lnTo>
                  <a:cubicBezTo>
                    <a:pt x="8437" y="4121"/>
                    <a:pt x="8413" y="4139"/>
                    <a:pt x="8386" y="4153"/>
                  </a:cubicBezTo>
                  <a:cubicBezTo>
                    <a:pt x="8337" y="4178"/>
                    <a:pt x="8285" y="4189"/>
                    <a:pt x="8233" y="4189"/>
                  </a:cubicBezTo>
                  <a:cubicBezTo>
                    <a:pt x="7991" y="4189"/>
                    <a:pt x="7750" y="3942"/>
                    <a:pt x="7844" y="3643"/>
                  </a:cubicBezTo>
                  <a:cubicBezTo>
                    <a:pt x="7904" y="3451"/>
                    <a:pt x="7989" y="3406"/>
                    <a:pt x="8057" y="3406"/>
                  </a:cubicBezTo>
                  <a:close/>
                  <a:moveTo>
                    <a:pt x="6285" y="2765"/>
                  </a:moveTo>
                  <a:cubicBezTo>
                    <a:pt x="6338" y="2765"/>
                    <a:pt x="6401" y="2776"/>
                    <a:pt x="6470" y="2793"/>
                  </a:cubicBezTo>
                  <a:cubicBezTo>
                    <a:pt x="6648" y="2845"/>
                    <a:pt x="6864" y="2954"/>
                    <a:pt x="7023" y="3102"/>
                  </a:cubicBezTo>
                  <a:cubicBezTo>
                    <a:pt x="7158" y="3225"/>
                    <a:pt x="7257" y="3373"/>
                    <a:pt x="7261" y="3529"/>
                  </a:cubicBezTo>
                  <a:cubicBezTo>
                    <a:pt x="7273" y="3925"/>
                    <a:pt x="6616" y="4361"/>
                    <a:pt x="5848" y="4361"/>
                  </a:cubicBezTo>
                  <a:cubicBezTo>
                    <a:pt x="5795" y="4361"/>
                    <a:pt x="5743" y="4359"/>
                    <a:pt x="5689" y="4355"/>
                  </a:cubicBezTo>
                  <a:cubicBezTo>
                    <a:pt x="5180" y="4315"/>
                    <a:pt x="4824" y="4187"/>
                    <a:pt x="4695" y="3952"/>
                  </a:cubicBezTo>
                  <a:cubicBezTo>
                    <a:pt x="4609" y="3807"/>
                    <a:pt x="4617" y="3617"/>
                    <a:pt x="4733" y="3379"/>
                  </a:cubicBezTo>
                  <a:cubicBezTo>
                    <a:pt x="4796" y="3249"/>
                    <a:pt x="4896" y="3147"/>
                    <a:pt x="5019" y="3067"/>
                  </a:cubicBezTo>
                  <a:cubicBezTo>
                    <a:pt x="5488" y="2766"/>
                    <a:pt x="6258" y="2766"/>
                    <a:pt x="6258" y="2766"/>
                  </a:cubicBezTo>
                  <a:cubicBezTo>
                    <a:pt x="6266" y="2765"/>
                    <a:pt x="6275" y="2765"/>
                    <a:pt x="6285" y="2765"/>
                  </a:cubicBezTo>
                  <a:close/>
                  <a:moveTo>
                    <a:pt x="8864" y="4247"/>
                  </a:moveTo>
                  <a:cubicBezTo>
                    <a:pt x="9249" y="4247"/>
                    <a:pt x="9531" y="4597"/>
                    <a:pt x="9531" y="4597"/>
                  </a:cubicBezTo>
                  <a:cubicBezTo>
                    <a:pt x="9642" y="4734"/>
                    <a:pt x="9727" y="4890"/>
                    <a:pt x="9782" y="5057"/>
                  </a:cubicBezTo>
                  <a:cubicBezTo>
                    <a:pt x="9981" y="5611"/>
                    <a:pt x="9904" y="6291"/>
                    <a:pt x="9344" y="6546"/>
                  </a:cubicBezTo>
                  <a:cubicBezTo>
                    <a:pt x="9186" y="6618"/>
                    <a:pt x="9051" y="6649"/>
                    <a:pt x="8935" y="6649"/>
                  </a:cubicBezTo>
                  <a:cubicBezTo>
                    <a:pt x="8513" y="6649"/>
                    <a:pt x="8338" y="6234"/>
                    <a:pt x="8168" y="5830"/>
                  </a:cubicBezTo>
                  <a:cubicBezTo>
                    <a:pt x="7976" y="5377"/>
                    <a:pt x="8248" y="4555"/>
                    <a:pt x="8613" y="4318"/>
                  </a:cubicBezTo>
                  <a:cubicBezTo>
                    <a:pt x="8659" y="4287"/>
                    <a:pt x="8710" y="4265"/>
                    <a:pt x="8765" y="4255"/>
                  </a:cubicBezTo>
                  <a:cubicBezTo>
                    <a:pt x="8799" y="4250"/>
                    <a:pt x="8832" y="4247"/>
                    <a:pt x="8864" y="4247"/>
                  </a:cubicBezTo>
                  <a:close/>
                  <a:moveTo>
                    <a:pt x="6453" y="5150"/>
                  </a:moveTo>
                  <a:cubicBezTo>
                    <a:pt x="6878" y="5150"/>
                    <a:pt x="7247" y="5386"/>
                    <a:pt x="7247" y="5386"/>
                  </a:cubicBezTo>
                  <a:cubicBezTo>
                    <a:pt x="7745" y="5664"/>
                    <a:pt x="7824" y="6384"/>
                    <a:pt x="7793" y="6856"/>
                  </a:cubicBezTo>
                  <a:cubicBezTo>
                    <a:pt x="7771" y="7186"/>
                    <a:pt x="7149" y="7471"/>
                    <a:pt x="6591" y="7471"/>
                  </a:cubicBezTo>
                  <a:cubicBezTo>
                    <a:pt x="6360" y="7471"/>
                    <a:pt x="6140" y="7422"/>
                    <a:pt x="5979" y="7308"/>
                  </a:cubicBezTo>
                  <a:cubicBezTo>
                    <a:pt x="5426" y="6914"/>
                    <a:pt x="5354" y="5657"/>
                    <a:pt x="5940" y="5291"/>
                  </a:cubicBezTo>
                  <a:cubicBezTo>
                    <a:pt x="6107" y="5187"/>
                    <a:pt x="6285" y="5150"/>
                    <a:pt x="6453" y="5150"/>
                  </a:cubicBezTo>
                  <a:close/>
                  <a:moveTo>
                    <a:pt x="4285" y="4633"/>
                  </a:moveTo>
                  <a:cubicBezTo>
                    <a:pt x="4623" y="4633"/>
                    <a:pt x="4866" y="4869"/>
                    <a:pt x="4866" y="4869"/>
                  </a:cubicBezTo>
                  <a:cubicBezTo>
                    <a:pt x="5441" y="5530"/>
                    <a:pt x="5196" y="7360"/>
                    <a:pt x="4615" y="7689"/>
                  </a:cubicBezTo>
                  <a:cubicBezTo>
                    <a:pt x="4453" y="7782"/>
                    <a:pt x="4310" y="7829"/>
                    <a:pt x="4181" y="7829"/>
                  </a:cubicBezTo>
                  <a:cubicBezTo>
                    <a:pt x="3849" y="7829"/>
                    <a:pt x="3606" y="7522"/>
                    <a:pt x="3353" y="6904"/>
                  </a:cubicBezTo>
                  <a:cubicBezTo>
                    <a:pt x="3345" y="6886"/>
                    <a:pt x="3339" y="6867"/>
                    <a:pt x="3331" y="6848"/>
                  </a:cubicBezTo>
                  <a:cubicBezTo>
                    <a:pt x="3132" y="6316"/>
                    <a:pt x="3178" y="5774"/>
                    <a:pt x="3375" y="5356"/>
                  </a:cubicBezTo>
                  <a:cubicBezTo>
                    <a:pt x="3489" y="5109"/>
                    <a:pt x="3653" y="4910"/>
                    <a:pt x="3846" y="4776"/>
                  </a:cubicBezTo>
                  <a:cubicBezTo>
                    <a:pt x="4001" y="4671"/>
                    <a:pt x="4151" y="4633"/>
                    <a:pt x="4285" y="4633"/>
                  </a:cubicBezTo>
                  <a:close/>
                  <a:moveTo>
                    <a:pt x="9012" y="7194"/>
                  </a:moveTo>
                  <a:cubicBezTo>
                    <a:pt x="9086" y="7194"/>
                    <a:pt x="9136" y="7201"/>
                    <a:pt x="9136" y="7201"/>
                  </a:cubicBezTo>
                  <a:cubicBezTo>
                    <a:pt x="9879" y="7402"/>
                    <a:pt x="9406" y="8203"/>
                    <a:pt x="9043" y="8214"/>
                  </a:cubicBezTo>
                  <a:cubicBezTo>
                    <a:pt x="9039" y="8214"/>
                    <a:pt x="9036" y="8214"/>
                    <a:pt x="9032" y="8214"/>
                  </a:cubicBezTo>
                  <a:cubicBezTo>
                    <a:pt x="8673" y="8214"/>
                    <a:pt x="8322" y="7601"/>
                    <a:pt x="8516" y="7370"/>
                  </a:cubicBezTo>
                  <a:cubicBezTo>
                    <a:pt x="8644" y="7220"/>
                    <a:pt x="8871" y="7194"/>
                    <a:pt x="9012" y="7194"/>
                  </a:cubicBezTo>
                  <a:close/>
                  <a:moveTo>
                    <a:pt x="5017" y="8014"/>
                  </a:moveTo>
                  <a:cubicBezTo>
                    <a:pt x="5119" y="8014"/>
                    <a:pt x="5194" y="8024"/>
                    <a:pt x="5194" y="8024"/>
                  </a:cubicBezTo>
                  <a:cubicBezTo>
                    <a:pt x="5356" y="8034"/>
                    <a:pt x="5576" y="8124"/>
                    <a:pt x="5349" y="8570"/>
                  </a:cubicBezTo>
                  <a:cubicBezTo>
                    <a:pt x="5246" y="8768"/>
                    <a:pt x="5091" y="8864"/>
                    <a:pt x="4938" y="8864"/>
                  </a:cubicBezTo>
                  <a:cubicBezTo>
                    <a:pt x="4882" y="8864"/>
                    <a:pt x="4827" y="8851"/>
                    <a:pt x="4774" y="8826"/>
                  </a:cubicBezTo>
                  <a:cubicBezTo>
                    <a:pt x="4637" y="8768"/>
                    <a:pt x="4523" y="8633"/>
                    <a:pt x="4469" y="8430"/>
                  </a:cubicBezTo>
                  <a:cubicBezTo>
                    <a:pt x="4369" y="8068"/>
                    <a:pt x="4772" y="8014"/>
                    <a:pt x="5017" y="8014"/>
                  </a:cubicBezTo>
                  <a:close/>
                  <a:moveTo>
                    <a:pt x="7620" y="7770"/>
                  </a:moveTo>
                  <a:cubicBezTo>
                    <a:pt x="7935" y="7770"/>
                    <a:pt x="8101" y="7893"/>
                    <a:pt x="8101" y="7893"/>
                  </a:cubicBezTo>
                  <a:cubicBezTo>
                    <a:pt x="9225" y="8411"/>
                    <a:pt x="8046" y="9562"/>
                    <a:pt x="7461" y="9614"/>
                  </a:cubicBezTo>
                  <a:cubicBezTo>
                    <a:pt x="7427" y="9616"/>
                    <a:pt x="7391" y="9622"/>
                    <a:pt x="7354" y="9623"/>
                  </a:cubicBezTo>
                  <a:lnTo>
                    <a:pt x="7350" y="9624"/>
                  </a:lnTo>
                  <a:cubicBezTo>
                    <a:pt x="7158" y="9641"/>
                    <a:pt x="6920" y="9661"/>
                    <a:pt x="6678" y="9661"/>
                  </a:cubicBezTo>
                  <a:cubicBezTo>
                    <a:pt x="6406" y="9661"/>
                    <a:pt x="6128" y="9636"/>
                    <a:pt x="5904" y="9555"/>
                  </a:cubicBezTo>
                  <a:cubicBezTo>
                    <a:pt x="5694" y="9478"/>
                    <a:pt x="5531" y="9352"/>
                    <a:pt x="5464" y="9150"/>
                  </a:cubicBezTo>
                  <a:cubicBezTo>
                    <a:pt x="5244" y="8500"/>
                    <a:pt x="6493" y="8080"/>
                    <a:pt x="7128" y="7859"/>
                  </a:cubicBezTo>
                  <a:cubicBezTo>
                    <a:pt x="7319" y="7793"/>
                    <a:pt x="7484" y="7770"/>
                    <a:pt x="7620" y="7770"/>
                  </a:cubicBezTo>
                  <a:close/>
                  <a:moveTo>
                    <a:pt x="7045" y="0"/>
                  </a:moveTo>
                  <a:cubicBezTo>
                    <a:pt x="7041" y="0"/>
                    <a:pt x="7037" y="0"/>
                    <a:pt x="7034" y="0"/>
                  </a:cubicBezTo>
                  <a:cubicBezTo>
                    <a:pt x="7034" y="0"/>
                    <a:pt x="6299" y="25"/>
                    <a:pt x="6344" y="359"/>
                  </a:cubicBezTo>
                  <a:cubicBezTo>
                    <a:pt x="6359" y="482"/>
                    <a:pt x="6573" y="575"/>
                    <a:pt x="6850" y="627"/>
                  </a:cubicBezTo>
                  <a:cubicBezTo>
                    <a:pt x="6900" y="765"/>
                    <a:pt x="6951" y="984"/>
                    <a:pt x="6974" y="1326"/>
                  </a:cubicBezTo>
                  <a:cubicBezTo>
                    <a:pt x="7000" y="1681"/>
                    <a:pt x="6885" y="2035"/>
                    <a:pt x="6751" y="2319"/>
                  </a:cubicBezTo>
                  <a:cubicBezTo>
                    <a:pt x="6482" y="2268"/>
                    <a:pt x="6219" y="2234"/>
                    <a:pt x="5958" y="2234"/>
                  </a:cubicBezTo>
                  <a:cubicBezTo>
                    <a:pt x="5512" y="2234"/>
                    <a:pt x="5070" y="2334"/>
                    <a:pt x="4609" y="2621"/>
                  </a:cubicBezTo>
                  <a:cubicBezTo>
                    <a:pt x="4528" y="2672"/>
                    <a:pt x="4447" y="2725"/>
                    <a:pt x="4369" y="2780"/>
                  </a:cubicBezTo>
                  <a:cubicBezTo>
                    <a:pt x="4042" y="2601"/>
                    <a:pt x="3704" y="2351"/>
                    <a:pt x="3478" y="2014"/>
                  </a:cubicBezTo>
                  <a:cubicBezTo>
                    <a:pt x="3221" y="1628"/>
                    <a:pt x="3102" y="1358"/>
                    <a:pt x="3047" y="1178"/>
                  </a:cubicBezTo>
                  <a:cubicBezTo>
                    <a:pt x="3229" y="951"/>
                    <a:pt x="3345" y="726"/>
                    <a:pt x="3331" y="563"/>
                  </a:cubicBezTo>
                  <a:cubicBezTo>
                    <a:pt x="3318" y="440"/>
                    <a:pt x="3241" y="383"/>
                    <a:pt x="3120" y="383"/>
                  </a:cubicBezTo>
                  <a:cubicBezTo>
                    <a:pt x="2852" y="383"/>
                    <a:pt x="2371" y="663"/>
                    <a:pt x="1903" y="1133"/>
                  </a:cubicBezTo>
                  <a:cubicBezTo>
                    <a:pt x="1903" y="1133"/>
                    <a:pt x="1260" y="1821"/>
                    <a:pt x="1603" y="2081"/>
                  </a:cubicBezTo>
                  <a:cubicBezTo>
                    <a:pt x="1636" y="2106"/>
                    <a:pt x="1678" y="2118"/>
                    <a:pt x="1728" y="2118"/>
                  </a:cubicBezTo>
                  <a:cubicBezTo>
                    <a:pt x="1874" y="2118"/>
                    <a:pt x="2084" y="2018"/>
                    <a:pt x="2303" y="1870"/>
                  </a:cubicBezTo>
                  <a:cubicBezTo>
                    <a:pt x="2475" y="1947"/>
                    <a:pt x="2720" y="2100"/>
                    <a:pt x="3051" y="2387"/>
                  </a:cubicBezTo>
                  <a:cubicBezTo>
                    <a:pt x="3349" y="2647"/>
                    <a:pt x="3551" y="3002"/>
                    <a:pt x="3687" y="3339"/>
                  </a:cubicBezTo>
                  <a:cubicBezTo>
                    <a:pt x="3038" y="3972"/>
                    <a:pt x="2582" y="4762"/>
                    <a:pt x="2496" y="5677"/>
                  </a:cubicBezTo>
                  <a:cubicBezTo>
                    <a:pt x="2323" y="5716"/>
                    <a:pt x="2140" y="5742"/>
                    <a:pt x="1954" y="5742"/>
                  </a:cubicBezTo>
                  <a:cubicBezTo>
                    <a:pt x="1838" y="5742"/>
                    <a:pt x="1721" y="5732"/>
                    <a:pt x="1606" y="5708"/>
                  </a:cubicBezTo>
                  <a:cubicBezTo>
                    <a:pt x="1525" y="5695"/>
                    <a:pt x="1452" y="5677"/>
                    <a:pt x="1383" y="5658"/>
                  </a:cubicBezTo>
                  <a:cubicBezTo>
                    <a:pt x="1067" y="5584"/>
                    <a:pt x="812" y="5352"/>
                    <a:pt x="688" y="5049"/>
                  </a:cubicBezTo>
                  <a:cubicBezTo>
                    <a:pt x="655" y="4965"/>
                    <a:pt x="612" y="4902"/>
                    <a:pt x="562" y="4858"/>
                  </a:cubicBezTo>
                  <a:cubicBezTo>
                    <a:pt x="523" y="4825"/>
                    <a:pt x="483" y="4810"/>
                    <a:pt x="445" y="4810"/>
                  </a:cubicBezTo>
                  <a:cubicBezTo>
                    <a:pt x="207" y="4810"/>
                    <a:pt x="1" y="5399"/>
                    <a:pt x="3" y="6164"/>
                  </a:cubicBezTo>
                  <a:cubicBezTo>
                    <a:pt x="3" y="6164"/>
                    <a:pt x="28" y="6982"/>
                    <a:pt x="392" y="6982"/>
                  </a:cubicBezTo>
                  <a:cubicBezTo>
                    <a:pt x="403" y="6982"/>
                    <a:pt x="414" y="6982"/>
                    <a:pt x="426" y="6980"/>
                  </a:cubicBezTo>
                  <a:cubicBezTo>
                    <a:pt x="498" y="6971"/>
                    <a:pt x="562" y="6902"/>
                    <a:pt x="616" y="6795"/>
                  </a:cubicBezTo>
                  <a:cubicBezTo>
                    <a:pt x="776" y="6479"/>
                    <a:pt x="1102" y="6276"/>
                    <a:pt x="1455" y="6242"/>
                  </a:cubicBezTo>
                  <a:cubicBezTo>
                    <a:pt x="1492" y="6240"/>
                    <a:pt x="1532" y="6235"/>
                    <a:pt x="1573" y="6232"/>
                  </a:cubicBezTo>
                  <a:cubicBezTo>
                    <a:pt x="1609" y="6230"/>
                    <a:pt x="1645" y="6229"/>
                    <a:pt x="1681" y="6229"/>
                  </a:cubicBezTo>
                  <a:cubicBezTo>
                    <a:pt x="1968" y="6229"/>
                    <a:pt x="2252" y="6299"/>
                    <a:pt x="2503" y="6397"/>
                  </a:cubicBezTo>
                  <a:cubicBezTo>
                    <a:pt x="2576" y="7050"/>
                    <a:pt x="2836" y="7755"/>
                    <a:pt x="3332" y="8499"/>
                  </a:cubicBezTo>
                  <a:cubicBezTo>
                    <a:pt x="3368" y="8552"/>
                    <a:pt x="3401" y="8609"/>
                    <a:pt x="3431" y="8668"/>
                  </a:cubicBezTo>
                  <a:cubicBezTo>
                    <a:pt x="3250" y="9040"/>
                    <a:pt x="2977" y="9451"/>
                    <a:pt x="2587" y="9711"/>
                  </a:cubicBezTo>
                  <a:cubicBezTo>
                    <a:pt x="2490" y="9774"/>
                    <a:pt x="2399" y="9831"/>
                    <a:pt x="2317" y="9878"/>
                  </a:cubicBezTo>
                  <a:cubicBezTo>
                    <a:pt x="2164" y="9968"/>
                    <a:pt x="1991" y="10015"/>
                    <a:pt x="1817" y="10015"/>
                  </a:cubicBezTo>
                  <a:cubicBezTo>
                    <a:pt x="1681" y="10015"/>
                    <a:pt x="1544" y="9986"/>
                    <a:pt x="1417" y="9926"/>
                  </a:cubicBezTo>
                  <a:cubicBezTo>
                    <a:pt x="1324" y="9882"/>
                    <a:pt x="1236" y="9857"/>
                    <a:pt x="1161" y="9857"/>
                  </a:cubicBezTo>
                  <a:cubicBezTo>
                    <a:pt x="1152" y="9857"/>
                    <a:pt x="1143" y="9857"/>
                    <a:pt x="1135" y="9858"/>
                  </a:cubicBezTo>
                  <a:cubicBezTo>
                    <a:pt x="741" y="9899"/>
                    <a:pt x="1024" y="10607"/>
                    <a:pt x="1707" y="11286"/>
                  </a:cubicBezTo>
                  <a:cubicBezTo>
                    <a:pt x="1707" y="11286"/>
                    <a:pt x="2134" y="11686"/>
                    <a:pt x="2443" y="11686"/>
                  </a:cubicBezTo>
                  <a:cubicBezTo>
                    <a:pt x="2525" y="11686"/>
                    <a:pt x="2599" y="11658"/>
                    <a:pt x="2654" y="11586"/>
                  </a:cubicBezTo>
                  <a:cubicBezTo>
                    <a:pt x="2704" y="11519"/>
                    <a:pt x="2699" y="11414"/>
                    <a:pt x="2655" y="11286"/>
                  </a:cubicBezTo>
                  <a:cubicBezTo>
                    <a:pt x="2541" y="10957"/>
                    <a:pt x="2590" y="10592"/>
                    <a:pt x="2809" y="10319"/>
                  </a:cubicBezTo>
                  <a:cubicBezTo>
                    <a:pt x="2855" y="10262"/>
                    <a:pt x="2906" y="10201"/>
                    <a:pt x="2960" y="10137"/>
                  </a:cubicBezTo>
                  <a:cubicBezTo>
                    <a:pt x="3208" y="9853"/>
                    <a:pt x="3544" y="9653"/>
                    <a:pt x="3872" y="9521"/>
                  </a:cubicBezTo>
                  <a:cubicBezTo>
                    <a:pt x="4017" y="9703"/>
                    <a:pt x="4226" y="9875"/>
                    <a:pt x="4561" y="10020"/>
                  </a:cubicBezTo>
                  <a:cubicBezTo>
                    <a:pt x="4889" y="10164"/>
                    <a:pt x="5233" y="10201"/>
                    <a:pt x="5584" y="10201"/>
                  </a:cubicBezTo>
                  <a:cubicBezTo>
                    <a:pt x="5728" y="10201"/>
                    <a:pt x="5873" y="10195"/>
                    <a:pt x="6018" y="10187"/>
                  </a:cubicBezTo>
                  <a:cubicBezTo>
                    <a:pt x="6191" y="10609"/>
                    <a:pt x="6359" y="11207"/>
                    <a:pt x="6246" y="11767"/>
                  </a:cubicBezTo>
                  <a:cubicBezTo>
                    <a:pt x="6206" y="11977"/>
                    <a:pt x="6151" y="12184"/>
                    <a:pt x="6083" y="12385"/>
                  </a:cubicBezTo>
                  <a:cubicBezTo>
                    <a:pt x="6021" y="12550"/>
                    <a:pt x="5881" y="12672"/>
                    <a:pt x="5711" y="12712"/>
                  </a:cubicBezTo>
                  <a:cubicBezTo>
                    <a:pt x="5533" y="12754"/>
                    <a:pt x="5392" y="12817"/>
                    <a:pt x="5320" y="12907"/>
                  </a:cubicBezTo>
                  <a:cubicBezTo>
                    <a:pt x="5069" y="13215"/>
                    <a:pt x="5764" y="13515"/>
                    <a:pt x="6725" y="13515"/>
                  </a:cubicBezTo>
                  <a:cubicBezTo>
                    <a:pt x="6730" y="13515"/>
                    <a:pt x="6736" y="13515"/>
                    <a:pt x="6741" y="13515"/>
                  </a:cubicBezTo>
                  <a:cubicBezTo>
                    <a:pt x="6741" y="13515"/>
                    <a:pt x="7688" y="13487"/>
                    <a:pt x="7630" y="13056"/>
                  </a:cubicBezTo>
                  <a:cubicBezTo>
                    <a:pt x="7615" y="12936"/>
                    <a:pt x="7456" y="12837"/>
                    <a:pt x="7228" y="12768"/>
                  </a:cubicBezTo>
                  <a:cubicBezTo>
                    <a:pt x="7055" y="12713"/>
                    <a:pt x="6926" y="12569"/>
                    <a:pt x="6892" y="12391"/>
                  </a:cubicBezTo>
                  <a:cubicBezTo>
                    <a:pt x="6856" y="12198"/>
                    <a:pt x="6830" y="12002"/>
                    <a:pt x="6816" y="11806"/>
                  </a:cubicBezTo>
                  <a:cubicBezTo>
                    <a:pt x="6773" y="11199"/>
                    <a:pt x="7050" y="10594"/>
                    <a:pt x="7287" y="10194"/>
                  </a:cubicBezTo>
                  <a:lnTo>
                    <a:pt x="7362" y="10205"/>
                  </a:lnTo>
                  <a:cubicBezTo>
                    <a:pt x="7444" y="10220"/>
                    <a:pt x="7523" y="10226"/>
                    <a:pt x="7600" y="10226"/>
                  </a:cubicBezTo>
                  <a:cubicBezTo>
                    <a:pt x="8105" y="10226"/>
                    <a:pt x="8482" y="9934"/>
                    <a:pt x="8881" y="9678"/>
                  </a:cubicBezTo>
                  <a:cubicBezTo>
                    <a:pt x="9347" y="9857"/>
                    <a:pt x="10012" y="10194"/>
                    <a:pt x="10387" y="10756"/>
                  </a:cubicBezTo>
                  <a:cubicBezTo>
                    <a:pt x="10665" y="11173"/>
                    <a:pt x="10793" y="11464"/>
                    <a:pt x="10851" y="11661"/>
                  </a:cubicBezTo>
                  <a:cubicBezTo>
                    <a:pt x="10656" y="11906"/>
                    <a:pt x="10530" y="12148"/>
                    <a:pt x="10548" y="12325"/>
                  </a:cubicBezTo>
                  <a:cubicBezTo>
                    <a:pt x="10561" y="12458"/>
                    <a:pt x="10643" y="12520"/>
                    <a:pt x="10773" y="12520"/>
                  </a:cubicBezTo>
                  <a:cubicBezTo>
                    <a:pt x="11061" y="12520"/>
                    <a:pt x="11582" y="12216"/>
                    <a:pt x="12087" y="11707"/>
                  </a:cubicBezTo>
                  <a:cubicBezTo>
                    <a:pt x="12087" y="11707"/>
                    <a:pt x="12783" y="10967"/>
                    <a:pt x="12412" y="10684"/>
                  </a:cubicBezTo>
                  <a:cubicBezTo>
                    <a:pt x="12377" y="10657"/>
                    <a:pt x="12332" y="10645"/>
                    <a:pt x="12278" y="10645"/>
                  </a:cubicBezTo>
                  <a:cubicBezTo>
                    <a:pt x="12121" y="10645"/>
                    <a:pt x="11894" y="10752"/>
                    <a:pt x="11655" y="10914"/>
                  </a:cubicBezTo>
                  <a:cubicBezTo>
                    <a:pt x="11469" y="10828"/>
                    <a:pt x="11205" y="10665"/>
                    <a:pt x="10846" y="10353"/>
                  </a:cubicBezTo>
                  <a:cubicBezTo>
                    <a:pt x="10334" y="9907"/>
                    <a:pt x="10084" y="9203"/>
                    <a:pt x="9966" y="8718"/>
                  </a:cubicBezTo>
                  <a:cubicBezTo>
                    <a:pt x="10384" y="8175"/>
                    <a:pt x="10635" y="7531"/>
                    <a:pt x="10718" y="6852"/>
                  </a:cubicBezTo>
                  <a:cubicBezTo>
                    <a:pt x="10884" y="6801"/>
                    <a:pt x="11071" y="6762"/>
                    <a:pt x="11261" y="6762"/>
                  </a:cubicBezTo>
                  <a:cubicBezTo>
                    <a:pt x="11341" y="6762"/>
                    <a:pt x="11421" y="6769"/>
                    <a:pt x="11501" y="6785"/>
                  </a:cubicBezTo>
                  <a:cubicBezTo>
                    <a:pt x="11788" y="6842"/>
                    <a:pt x="11962" y="6910"/>
                    <a:pt x="12067" y="6966"/>
                  </a:cubicBezTo>
                  <a:cubicBezTo>
                    <a:pt x="12087" y="7149"/>
                    <a:pt x="12135" y="7301"/>
                    <a:pt x="12216" y="7367"/>
                  </a:cubicBezTo>
                  <a:cubicBezTo>
                    <a:pt x="12243" y="7389"/>
                    <a:pt x="12270" y="7399"/>
                    <a:pt x="12296" y="7399"/>
                  </a:cubicBezTo>
                  <a:cubicBezTo>
                    <a:pt x="12460" y="7399"/>
                    <a:pt x="12600" y="6998"/>
                    <a:pt x="12598" y="6473"/>
                  </a:cubicBezTo>
                  <a:cubicBezTo>
                    <a:pt x="12598" y="6473"/>
                    <a:pt x="12581" y="5913"/>
                    <a:pt x="12332" y="5913"/>
                  </a:cubicBezTo>
                  <a:cubicBezTo>
                    <a:pt x="12325" y="5913"/>
                    <a:pt x="12317" y="5914"/>
                    <a:pt x="12309" y="5915"/>
                  </a:cubicBezTo>
                  <a:cubicBezTo>
                    <a:pt x="12209" y="5928"/>
                    <a:pt x="12133" y="6101"/>
                    <a:pt x="12091" y="6323"/>
                  </a:cubicBezTo>
                  <a:cubicBezTo>
                    <a:pt x="11979" y="6365"/>
                    <a:pt x="11802" y="6406"/>
                    <a:pt x="11524" y="6425"/>
                  </a:cubicBezTo>
                  <a:cubicBezTo>
                    <a:pt x="11497" y="6427"/>
                    <a:pt x="11470" y="6428"/>
                    <a:pt x="11444" y="6428"/>
                  </a:cubicBezTo>
                  <a:cubicBezTo>
                    <a:pt x="11196" y="6428"/>
                    <a:pt x="10953" y="6350"/>
                    <a:pt x="10749" y="6255"/>
                  </a:cubicBezTo>
                  <a:cubicBezTo>
                    <a:pt x="10736" y="5568"/>
                    <a:pt x="10564" y="4862"/>
                    <a:pt x="10227" y="4202"/>
                  </a:cubicBezTo>
                  <a:lnTo>
                    <a:pt x="10182" y="4113"/>
                  </a:lnTo>
                  <a:cubicBezTo>
                    <a:pt x="10396" y="3723"/>
                    <a:pt x="10697" y="3318"/>
                    <a:pt x="11101" y="3049"/>
                  </a:cubicBezTo>
                  <a:cubicBezTo>
                    <a:pt x="11211" y="2974"/>
                    <a:pt x="11316" y="2910"/>
                    <a:pt x="11410" y="2853"/>
                  </a:cubicBezTo>
                  <a:cubicBezTo>
                    <a:pt x="11599" y="2743"/>
                    <a:pt x="11811" y="2685"/>
                    <a:pt x="12024" y="2685"/>
                  </a:cubicBezTo>
                  <a:cubicBezTo>
                    <a:pt x="12186" y="2685"/>
                    <a:pt x="12349" y="2719"/>
                    <a:pt x="12500" y="2792"/>
                  </a:cubicBezTo>
                  <a:cubicBezTo>
                    <a:pt x="12612" y="2843"/>
                    <a:pt x="12716" y="2873"/>
                    <a:pt x="12807" y="2873"/>
                  </a:cubicBezTo>
                  <a:cubicBezTo>
                    <a:pt x="12819" y="2873"/>
                    <a:pt x="12830" y="2872"/>
                    <a:pt x="12842" y="2871"/>
                  </a:cubicBezTo>
                  <a:cubicBezTo>
                    <a:pt x="13315" y="2824"/>
                    <a:pt x="12975" y="1973"/>
                    <a:pt x="12154" y="1158"/>
                  </a:cubicBezTo>
                  <a:cubicBezTo>
                    <a:pt x="12154" y="1158"/>
                    <a:pt x="11642" y="677"/>
                    <a:pt x="11271" y="677"/>
                  </a:cubicBezTo>
                  <a:cubicBezTo>
                    <a:pt x="11172" y="677"/>
                    <a:pt x="11083" y="711"/>
                    <a:pt x="11017" y="799"/>
                  </a:cubicBezTo>
                  <a:cubicBezTo>
                    <a:pt x="10956" y="878"/>
                    <a:pt x="10962" y="1009"/>
                    <a:pt x="11017" y="1163"/>
                  </a:cubicBezTo>
                  <a:cubicBezTo>
                    <a:pt x="11156" y="1558"/>
                    <a:pt x="11093" y="1993"/>
                    <a:pt x="10831" y="2319"/>
                  </a:cubicBezTo>
                  <a:cubicBezTo>
                    <a:pt x="10777" y="2388"/>
                    <a:pt x="10716" y="2462"/>
                    <a:pt x="10650" y="2539"/>
                  </a:cubicBezTo>
                  <a:cubicBezTo>
                    <a:pt x="10352" y="2880"/>
                    <a:pt x="9951" y="3117"/>
                    <a:pt x="9561" y="3278"/>
                  </a:cubicBezTo>
                  <a:cubicBezTo>
                    <a:pt x="9250" y="2969"/>
                    <a:pt x="8877" y="2724"/>
                    <a:pt x="8461" y="2665"/>
                  </a:cubicBezTo>
                  <a:cubicBezTo>
                    <a:pt x="8144" y="2622"/>
                    <a:pt x="7845" y="2558"/>
                    <a:pt x="7558" y="2493"/>
                  </a:cubicBezTo>
                  <a:cubicBezTo>
                    <a:pt x="7440" y="2174"/>
                    <a:pt x="7339" y="1752"/>
                    <a:pt x="7417" y="1356"/>
                  </a:cubicBezTo>
                  <a:cubicBezTo>
                    <a:pt x="7490" y="1002"/>
                    <a:pt x="7574" y="787"/>
                    <a:pt x="7642" y="657"/>
                  </a:cubicBezTo>
                  <a:cubicBezTo>
                    <a:pt x="7869" y="630"/>
                    <a:pt x="8056" y="571"/>
                    <a:pt x="8137" y="472"/>
                  </a:cubicBezTo>
                  <a:cubicBezTo>
                    <a:pt x="8332" y="234"/>
                    <a:pt x="7792" y="0"/>
                    <a:pt x="7045" y="0"/>
                  </a:cubicBezTo>
                  <a:close/>
                </a:path>
              </a:pathLst>
            </a:custGeom>
            <a:solidFill>
              <a:srgbClr val="383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5"/>
            <p:cNvSpPr/>
            <p:nvPr/>
          </p:nvSpPr>
          <p:spPr>
            <a:xfrm>
              <a:off x="1303250" y="2212207"/>
              <a:ext cx="142525" cy="114076"/>
            </a:xfrm>
            <a:custGeom>
              <a:avLst/>
              <a:gdLst/>
              <a:ahLst/>
              <a:cxnLst/>
              <a:rect l="l" t="t" r="r" b="b"/>
              <a:pathLst>
                <a:path w="3026" h="2422" extrusionOk="0">
                  <a:moveTo>
                    <a:pt x="2321" y="0"/>
                  </a:moveTo>
                  <a:cubicBezTo>
                    <a:pt x="2267" y="0"/>
                    <a:pt x="2207" y="1"/>
                    <a:pt x="2144" y="3"/>
                  </a:cubicBezTo>
                  <a:cubicBezTo>
                    <a:pt x="1345" y="22"/>
                    <a:pt x="1" y="1406"/>
                    <a:pt x="1" y="1406"/>
                  </a:cubicBezTo>
                  <a:lnTo>
                    <a:pt x="170" y="2421"/>
                  </a:lnTo>
                  <a:lnTo>
                    <a:pt x="492" y="2421"/>
                  </a:lnTo>
                  <a:lnTo>
                    <a:pt x="1094" y="1876"/>
                  </a:lnTo>
                  <a:lnTo>
                    <a:pt x="1676" y="1406"/>
                  </a:lnTo>
                  <a:lnTo>
                    <a:pt x="2614" y="587"/>
                  </a:lnTo>
                  <a:lnTo>
                    <a:pt x="3025" y="100"/>
                  </a:lnTo>
                  <a:cubicBezTo>
                    <a:pt x="3025" y="100"/>
                    <a:pt x="2956" y="0"/>
                    <a:pt x="2321" y="0"/>
                  </a:cubicBezTo>
                  <a:close/>
                </a:path>
              </a:pathLst>
            </a:custGeom>
            <a:solidFill>
              <a:srgbClr val="FFC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5"/>
            <p:cNvSpPr/>
            <p:nvPr/>
          </p:nvSpPr>
          <p:spPr>
            <a:xfrm>
              <a:off x="1262132" y="3240506"/>
              <a:ext cx="179310" cy="181900"/>
            </a:xfrm>
            <a:custGeom>
              <a:avLst/>
              <a:gdLst/>
              <a:ahLst/>
              <a:cxnLst/>
              <a:rect l="l" t="t" r="r" b="b"/>
              <a:pathLst>
                <a:path w="3807" h="3862" extrusionOk="0">
                  <a:moveTo>
                    <a:pt x="1517" y="0"/>
                  </a:moveTo>
                  <a:lnTo>
                    <a:pt x="447" y="234"/>
                  </a:lnTo>
                  <a:cubicBezTo>
                    <a:pt x="447" y="234"/>
                    <a:pt x="74" y="1637"/>
                    <a:pt x="35" y="1807"/>
                  </a:cubicBezTo>
                  <a:cubicBezTo>
                    <a:pt x="0" y="1963"/>
                    <a:pt x="195" y="3862"/>
                    <a:pt x="857" y="3862"/>
                  </a:cubicBezTo>
                  <a:cubicBezTo>
                    <a:pt x="915" y="3862"/>
                    <a:pt x="977" y="3847"/>
                    <a:pt x="1043" y="3815"/>
                  </a:cubicBezTo>
                  <a:cubicBezTo>
                    <a:pt x="1755" y="3469"/>
                    <a:pt x="3389" y="3625"/>
                    <a:pt x="3806" y="2924"/>
                  </a:cubicBezTo>
                  <a:cubicBezTo>
                    <a:pt x="3787" y="2700"/>
                    <a:pt x="3730" y="2515"/>
                    <a:pt x="3735" y="2377"/>
                  </a:cubicBezTo>
                  <a:lnTo>
                    <a:pt x="15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5"/>
            <p:cNvSpPr/>
            <p:nvPr/>
          </p:nvSpPr>
          <p:spPr>
            <a:xfrm>
              <a:off x="156310" y="2869401"/>
              <a:ext cx="732782" cy="600337"/>
            </a:xfrm>
            <a:custGeom>
              <a:avLst/>
              <a:gdLst/>
              <a:ahLst/>
              <a:cxnLst/>
              <a:rect l="l" t="t" r="r" b="b"/>
              <a:pathLst>
                <a:path w="15558" h="12746" extrusionOk="0">
                  <a:moveTo>
                    <a:pt x="15278" y="0"/>
                  </a:moveTo>
                  <a:cubicBezTo>
                    <a:pt x="13532" y="0"/>
                    <a:pt x="1840" y="8308"/>
                    <a:pt x="1840" y="8308"/>
                  </a:cubicBezTo>
                  <a:cubicBezTo>
                    <a:pt x="1840" y="8308"/>
                    <a:pt x="1" y="8647"/>
                    <a:pt x="436" y="10803"/>
                  </a:cubicBezTo>
                  <a:cubicBezTo>
                    <a:pt x="547" y="11348"/>
                    <a:pt x="1337" y="11458"/>
                    <a:pt x="2484" y="11458"/>
                  </a:cubicBezTo>
                  <a:cubicBezTo>
                    <a:pt x="3260" y="11458"/>
                    <a:pt x="4198" y="11408"/>
                    <a:pt x="5200" y="11408"/>
                  </a:cubicBezTo>
                  <a:cubicBezTo>
                    <a:pt x="7165" y="11408"/>
                    <a:pt x="9373" y="11601"/>
                    <a:pt x="11071" y="12746"/>
                  </a:cubicBezTo>
                  <a:cubicBezTo>
                    <a:pt x="11071" y="11104"/>
                    <a:pt x="13836" y="3922"/>
                    <a:pt x="15427" y="414"/>
                  </a:cubicBezTo>
                  <a:cubicBezTo>
                    <a:pt x="15557" y="128"/>
                    <a:pt x="15494" y="0"/>
                    <a:pt x="15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5"/>
            <p:cNvSpPr/>
            <p:nvPr/>
          </p:nvSpPr>
          <p:spPr>
            <a:xfrm>
              <a:off x="1183050" y="1960644"/>
              <a:ext cx="100182" cy="184773"/>
            </a:xfrm>
            <a:custGeom>
              <a:avLst/>
              <a:gdLst/>
              <a:ahLst/>
              <a:cxnLst/>
              <a:rect l="l" t="t" r="r" b="b"/>
              <a:pathLst>
                <a:path w="2127" h="3923" extrusionOk="0">
                  <a:moveTo>
                    <a:pt x="0" y="1"/>
                  </a:moveTo>
                  <a:lnTo>
                    <a:pt x="1717" y="3922"/>
                  </a:lnTo>
                  <a:cubicBezTo>
                    <a:pt x="1801" y="3652"/>
                    <a:pt x="1957" y="3415"/>
                    <a:pt x="2126" y="3094"/>
                  </a:cubicBezTo>
                  <a:cubicBezTo>
                    <a:pt x="1835" y="2693"/>
                    <a:pt x="1142" y="1725"/>
                    <a:pt x="0"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5"/>
            <p:cNvSpPr/>
            <p:nvPr/>
          </p:nvSpPr>
          <p:spPr>
            <a:xfrm>
              <a:off x="1705911" y="704850"/>
              <a:ext cx="1085231" cy="1061069"/>
            </a:xfrm>
            <a:custGeom>
              <a:avLst/>
              <a:gdLst/>
              <a:ahLst/>
              <a:cxnLst/>
              <a:rect l="l" t="t" r="r" b="b"/>
              <a:pathLst>
                <a:path w="23041" h="22528" extrusionOk="0">
                  <a:moveTo>
                    <a:pt x="11491" y="2489"/>
                  </a:moveTo>
                  <a:cubicBezTo>
                    <a:pt x="12636" y="2489"/>
                    <a:pt x="13799" y="2714"/>
                    <a:pt x="14917" y="3191"/>
                  </a:cubicBezTo>
                  <a:cubicBezTo>
                    <a:pt x="17657" y="4355"/>
                    <a:pt x="19499" y="6760"/>
                    <a:pt x="20068" y="9472"/>
                  </a:cubicBezTo>
                  <a:cubicBezTo>
                    <a:pt x="20440" y="11227"/>
                    <a:pt x="20260" y="13053"/>
                    <a:pt x="19554" y="14703"/>
                  </a:cubicBezTo>
                  <a:cubicBezTo>
                    <a:pt x="18637" y="16858"/>
                    <a:pt x="16934" y="18529"/>
                    <a:pt x="14760" y="19406"/>
                  </a:cubicBezTo>
                  <a:cubicBezTo>
                    <a:pt x="13699" y="19832"/>
                    <a:pt x="12589" y="20045"/>
                    <a:pt x="11480" y="20045"/>
                  </a:cubicBezTo>
                  <a:cubicBezTo>
                    <a:pt x="10314" y="20045"/>
                    <a:pt x="9150" y="19810"/>
                    <a:pt x="8046" y="19339"/>
                  </a:cubicBezTo>
                  <a:lnTo>
                    <a:pt x="8042" y="19340"/>
                  </a:lnTo>
                  <a:cubicBezTo>
                    <a:pt x="5887" y="18420"/>
                    <a:pt x="4216" y="16716"/>
                    <a:pt x="3343" y="14544"/>
                  </a:cubicBezTo>
                  <a:cubicBezTo>
                    <a:pt x="2466" y="12367"/>
                    <a:pt x="2490" y="9982"/>
                    <a:pt x="3408" y="7827"/>
                  </a:cubicBezTo>
                  <a:cubicBezTo>
                    <a:pt x="4825" y="4493"/>
                    <a:pt x="8078" y="2489"/>
                    <a:pt x="11491" y="2489"/>
                  </a:cubicBezTo>
                  <a:close/>
                  <a:moveTo>
                    <a:pt x="11484" y="1"/>
                  </a:moveTo>
                  <a:cubicBezTo>
                    <a:pt x="10061" y="1"/>
                    <a:pt x="8636" y="275"/>
                    <a:pt x="7274" y="823"/>
                  </a:cubicBezTo>
                  <a:cubicBezTo>
                    <a:pt x="4485" y="1947"/>
                    <a:pt x="2302" y="4087"/>
                    <a:pt x="1124" y="6855"/>
                  </a:cubicBezTo>
                  <a:cubicBezTo>
                    <a:pt x="233" y="8943"/>
                    <a:pt x="1" y="11195"/>
                    <a:pt x="423" y="13372"/>
                  </a:cubicBezTo>
                  <a:cubicBezTo>
                    <a:pt x="431" y="13436"/>
                    <a:pt x="445" y="13495"/>
                    <a:pt x="457" y="13558"/>
                  </a:cubicBezTo>
                  <a:cubicBezTo>
                    <a:pt x="595" y="14212"/>
                    <a:pt x="790" y="14851"/>
                    <a:pt x="1039" y="15472"/>
                  </a:cubicBezTo>
                  <a:cubicBezTo>
                    <a:pt x="1428" y="16446"/>
                    <a:pt x="1953" y="17361"/>
                    <a:pt x="2596" y="18189"/>
                  </a:cubicBezTo>
                  <a:cubicBezTo>
                    <a:pt x="3110" y="18848"/>
                    <a:pt x="3697" y="19448"/>
                    <a:pt x="4345" y="19975"/>
                  </a:cubicBezTo>
                  <a:cubicBezTo>
                    <a:pt x="5171" y="20650"/>
                    <a:pt x="6090" y="21204"/>
                    <a:pt x="7073" y="21620"/>
                  </a:cubicBezTo>
                  <a:cubicBezTo>
                    <a:pt x="8490" y="22225"/>
                    <a:pt x="9986" y="22528"/>
                    <a:pt x="11482" y="22528"/>
                  </a:cubicBezTo>
                  <a:cubicBezTo>
                    <a:pt x="12905" y="22528"/>
                    <a:pt x="14329" y="22254"/>
                    <a:pt x="15689" y="21707"/>
                  </a:cubicBezTo>
                  <a:cubicBezTo>
                    <a:pt x="18478" y="20583"/>
                    <a:pt x="20660" y="18439"/>
                    <a:pt x="21839" y="15675"/>
                  </a:cubicBezTo>
                  <a:cubicBezTo>
                    <a:pt x="23040" y="12856"/>
                    <a:pt x="22998" y="9815"/>
                    <a:pt x="21958" y="7162"/>
                  </a:cubicBezTo>
                  <a:cubicBezTo>
                    <a:pt x="20893" y="4445"/>
                    <a:pt x="18783" y="2139"/>
                    <a:pt x="15889" y="907"/>
                  </a:cubicBezTo>
                  <a:cubicBezTo>
                    <a:pt x="14473" y="303"/>
                    <a:pt x="12979" y="1"/>
                    <a:pt x="11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5"/>
            <p:cNvSpPr/>
            <p:nvPr/>
          </p:nvSpPr>
          <p:spPr>
            <a:xfrm>
              <a:off x="1208013" y="1565376"/>
              <a:ext cx="812569" cy="979115"/>
            </a:xfrm>
            <a:custGeom>
              <a:avLst/>
              <a:gdLst/>
              <a:ahLst/>
              <a:cxnLst/>
              <a:rect l="l" t="t" r="r" b="b"/>
              <a:pathLst>
                <a:path w="17252" h="20788" extrusionOk="0">
                  <a:moveTo>
                    <a:pt x="15853" y="1"/>
                  </a:moveTo>
                  <a:cubicBezTo>
                    <a:pt x="15488" y="1"/>
                    <a:pt x="15126" y="161"/>
                    <a:pt x="14881" y="469"/>
                  </a:cubicBezTo>
                  <a:lnTo>
                    <a:pt x="320" y="18775"/>
                  </a:lnTo>
                  <a:cubicBezTo>
                    <a:pt x="89" y="19064"/>
                    <a:pt x="0" y="19441"/>
                    <a:pt x="76" y="19804"/>
                  </a:cubicBezTo>
                  <a:lnTo>
                    <a:pt x="76" y="19803"/>
                  </a:lnTo>
                  <a:cubicBezTo>
                    <a:pt x="176" y="20272"/>
                    <a:pt x="538" y="20643"/>
                    <a:pt x="1005" y="20754"/>
                  </a:cubicBezTo>
                  <a:cubicBezTo>
                    <a:pt x="1100" y="20777"/>
                    <a:pt x="1195" y="20788"/>
                    <a:pt x="1290" y="20788"/>
                  </a:cubicBezTo>
                  <a:cubicBezTo>
                    <a:pt x="1663" y="20788"/>
                    <a:pt x="2023" y="20619"/>
                    <a:pt x="2262" y="20319"/>
                  </a:cubicBezTo>
                  <a:lnTo>
                    <a:pt x="16824" y="2014"/>
                  </a:lnTo>
                  <a:cubicBezTo>
                    <a:pt x="17251" y="1477"/>
                    <a:pt x="17163" y="697"/>
                    <a:pt x="16626" y="270"/>
                  </a:cubicBezTo>
                  <a:cubicBezTo>
                    <a:pt x="16397" y="89"/>
                    <a:pt x="16124" y="1"/>
                    <a:pt x="15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5"/>
            <p:cNvSpPr/>
            <p:nvPr/>
          </p:nvSpPr>
          <p:spPr>
            <a:xfrm>
              <a:off x="1828136" y="822083"/>
              <a:ext cx="839322" cy="826935"/>
            </a:xfrm>
            <a:custGeom>
              <a:avLst/>
              <a:gdLst/>
              <a:ahLst/>
              <a:cxnLst/>
              <a:rect l="l" t="t" r="r" b="b"/>
              <a:pathLst>
                <a:path w="17820" h="17557" extrusionOk="0">
                  <a:moveTo>
                    <a:pt x="8896" y="0"/>
                  </a:moveTo>
                  <a:cubicBezTo>
                    <a:pt x="7731" y="0"/>
                    <a:pt x="6586" y="234"/>
                    <a:pt x="5525" y="673"/>
                  </a:cubicBezTo>
                  <a:cubicBezTo>
                    <a:pt x="3728" y="1419"/>
                    <a:pt x="2177" y="2757"/>
                    <a:pt x="1195" y="4556"/>
                  </a:cubicBezTo>
                  <a:cubicBezTo>
                    <a:pt x="1054" y="4811"/>
                    <a:pt x="927" y="5073"/>
                    <a:pt x="813" y="5339"/>
                  </a:cubicBezTo>
                  <a:cubicBezTo>
                    <a:pt x="486" y="6108"/>
                    <a:pt x="269" y="6919"/>
                    <a:pt x="170" y="7749"/>
                  </a:cubicBezTo>
                  <a:cubicBezTo>
                    <a:pt x="0" y="9210"/>
                    <a:pt x="199" y="10691"/>
                    <a:pt x="749" y="12056"/>
                  </a:cubicBezTo>
                  <a:cubicBezTo>
                    <a:pt x="1621" y="14228"/>
                    <a:pt x="3292" y="15931"/>
                    <a:pt x="5449" y="16852"/>
                  </a:cubicBezTo>
                  <a:lnTo>
                    <a:pt x="5452" y="16851"/>
                  </a:lnTo>
                  <a:cubicBezTo>
                    <a:pt x="6556" y="17321"/>
                    <a:pt x="7720" y="17556"/>
                    <a:pt x="8885" y="17556"/>
                  </a:cubicBezTo>
                  <a:cubicBezTo>
                    <a:pt x="9995" y="17556"/>
                    <a:pt x="11105" y="17344"/>
                    <a:pt x="12165" y="16918"/>
                  </a:cubicBezTo>
                  <a:cubicBezTo>
                    <a:pt x="14325" y="16049"/>
                    <a:pt x="16050" y="14357"/>
                    <a:pt x="16961" y="12215"/>
                  </a:cubicBezTo>
                  <a:cubicBezTo>
                    <a:pt x="17001" y="12117"/>
                    <a:pt x="17041" y="12024"/>
                    <a:pt x="17075" y="11927"/>
                  </a:cubicBezTo>
                  <a:cubicBezTo>
                    <a:pt x="17681" y="10352"/>
                    <a:pt x="17819" y="8636"/>
                    <a:pt x="17474" y="6984"/>
                  </a:cubicBezTo>
                  <a:cubicBezTo>
                    <a:pt x="17181" y="5584"/>
                    <a:pt x="16551" y="4277"/>
                    <a:pt x="15638" y="3176"/>
                  </a:cubicBezTo>
                  <a:cubicBezTo>
                    <a:pt x="14748" y="2096"/>
                    <a:pt x="13611" y="1247"/>
                    <a:pt x="12323" y="703"/>
                  </a:cubicBezTo>
                  <a:cubicBezTo>
                    <a:pt x="11204" y="226"/>
                    <a:pt x="10041" y="0"/>
                    <a:pt x="88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5"/>
            <p:cNvSpPr/>
            <p:nvPr/>
          </p:nvSpPr>
          <p:spPr>
            <a:xfrm>
              <a:off x="1283185" y="2265478"/>
              <a:ext cx="145869" cy="70132"/>
            </a:xfrm>
            <a:custGeom>
              <a:avLst/>
              <a:gdLst/>
              <a:ahLst/>
              <a:cxnLst/>
              <a:rect l="l" t="t" r="r" b="b"/>
              <a:pathLst>
                <a:path w="3097" h="1489" extrusionOk="0">
                  <a:moveTo>
                    <a:pt x="2294" y="1"/>
                  </a:moveTo>
                  <a:cubicBezTo>
                    <a:pt x="2110" y="1"/>
                    <a:pt x="1928" y="12"/>
                    <a:pt x="1797" y="46"/>
                  </a:cubicBezTo>
                  <a:cubicBezTo>
                    <a:pt x="1405" y="148"/>
                    <a:pt x="1109" y="441"/>
                    <a:pt x="1109" y="441"/>
                  </a:cubicBezTo>
                  <a:lnTo>
                    <a:pt x="0" y="1250"/>
                  </a:lnTo>
                  <a:cubicBezTo>
                    <a:pt x="0" y="1250"/>
                    <a:pt x="328" y="1489"/>
                    <a:pt x="702" y="1489"/>
                  </a:cubicBezTo>
                  <a:cubicBezTo>
                    <a:pt x="788" y="1489"/>
                    <a:pt x="875" y="1476"/>
                    <a:pt x="962" y="1446"/>
                  </a:cubicBezTo>
                  <a:cubicBezTo>
                    <a:pt x="1431" y="1282"/>
                    <a:pt x="1313" y="1084"/>
                    <a:pt x="1518" y="894"/>
                  </a:cubicBezTo>
                  <a:cubicBezTo>
                    <a:pt x="1722" y="706"/>
                    <a:pt x="2102" y="558"/>
                    <a:pt x="2599" y="441"/>
                  </a:cubicBezTo>
                  <a:cubicBezTo>
                    <a:pt x="3096" y="324"/>
                    <a:pt x="3038" y="46"/>
                    <a:pt x="3038" y="46"/>
                  </a:cubicBezTo>
                  <a:cubicBezTo>
                    <a:pt x="3038" y="46"/>
                    <a:pt x="2662" y="1"/>
                    <a:pt x="2294" y="1"/>
                  </a:cubicBezTo>
                  <a:close/>
                </a:path>
              </a:pathLst>
            </a:custGeom>
            <a:solidFill>
              <a:srgbClr val="FFC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5"/>
            <p:cNvSpPr/>
            <p:nvPr/>
          </p:nvSpPr>
          <p:spPr>
            <a:xfrm>
              <a:off x="1087248" y="1189797"/>
              <a:ext cx="159857" cy="228671"/>
            </a:xfrm>
            <a:custGeom>
              <a:avLst/>
              <a:gdLst/>
              <a:ahLst/>
              <a:cxnLst/>
              <a:rect l="l" t="t" r="r" b="b"/>
              <a:pathLst>
                <a:path w="3394" h="4855" extrusionOk="0">
                  <a:moveTo>
                    <a:pt x="125" y="1"/>
                  </a:moveTo>
                  <a:cubicBezTo>
                    <a:pt x="125" y="1"/>
                    <a:pt x="0" y="4855"/>
                    <a:pt x="844" y="4855"/>
                  </a:cubicBezTo>
                  <a:cubicBezTo>
                    <a:pt x="1052" y="4855"/>
                    <a:pt x="1320" y="4559"/>
                    <a:pt x="1662" y="3821"/>
                  </a:cubicBezTo>
                  <a:cubicBezTo>
                    <a:pt x="3393" y="95"/>
                    <a:pt x="125"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5"/>
            <p:cNvSpPr/>
            <p:nvPr/>
          </p:nvSpPr>
          <p:spPr>
            <a:xfrm>
              <a:off x="824428" y="1230868"/>
              <a:ext cx="366155" cy="376423"/>
            </a:xfrm>
            <a:custGeom>
              <a:avLst/>
              <a:gdLst/>
              <a:ahLst/>
              <a:cxnLst/>
              <a:rect l="l" t="t" r="r" b="b"/>
              <a:pathLst>
                <a:path w="7774" h="7992" extrusionOk="0">
                  <a:moveTo>
                    <a:pt x="4856" y="1"/>
                  </a:moveTo>
                  <a:cubicBezTo>
                    <a:pt x="3115" y="1"/>
                    <a:pt x="1189" y="1076"/>
                    <a:pt x="687" y="2155"/>
                  </a:cubicBezTo>
                  <a:cubicBezTo>
                    <a:pt x="0" y="3629"/>
                    <a:pt x="552" y="6032"/>
                    <a:pt x="2176" y="6836"/>
                  </a:cubicBezTo>
                  <a:cubicBezTo>
                    <a:pt x="3545" y="7515"/>
                    <a:pt x="5559" y="7992"/>
                    <a:pt x="6354" y="7992"/>
                  </a:cubicBezTo>
                  <a:cubicBezTo>
                    <a:pt x="6502" y="7992"/>
                    <a:pt x="6608" y="7975"/>
                    <a:pt x="6659" y="7941"/>
                  </a:cubicBezTo>
                  <a:cubicBezTo>
                    <a:pt x="6948" y="7747"/>
                    <a:pt x="7279" y="7788"/>
                    <a:pt x="7415" y="5587"/>
                  </a:cubicBezTo>
                  <a:cubicBezTo>
                    <a:pt x="7748" y="5422"/>
                    <a:pt x="7773" y="5513"/>
                    <a:pt x="7648" y="5123"/>
                  </a:cubicBezTo>
                  <a:cubicBezTo>
                    <a:pt x="7617" y="5021"/>
                    <a:pt x="7552" y="4277"/>
                    <a:pt x="7552" y="4176"/>
                  </a:cubicBezTo>
                  <a:cubicBezTo>
                    <a:pt x="7564" y="1259"/>
                    <a:pt x="6615" y="485"/>
                    <a:pt x="6615" y="485"/>
                  </a:cubicBezTo>
                  <a:cubicBezTo>
                    <a:pt x="6106" y="145"/>
                    <a:pt x="5494" y="1"/>
                    <a:pt x="4856" y="1"/>
                  </a:cubicBezTo>
                  <a:close/>
                </a:path>
              </a:pathLst>
            </a:custGeom>
            <a:solidFill>
              <a:srgbClr val="FFC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5"/>
            <p:cNvSpPr/>
            <p:nvPr/>
          </p:nvSpPr>
          <p:spPr>
            <a:xfrm>
              <a:off x="779306" y="1159417"/>
              <a:ext cx="382405" cy="399173"/>
            </a:xfrm>
            <a:custGeom>
              <a:avLst/>
              <a:gdLst/>
              <a:ahLst/>
              <a:cxnLst/>
              <a:rect l="l" t="t" r="r" b="b"/>
              <a:pathLst>
                <a:path w="8119" h="8475" extrusionOk="0">
                  <a:moveTo>
                    <a:pt x="4815" y="0"/>
                  </a:moveTo>
                  <a:cubicBezTo>
                    <a:pt x="4403" y="0"/>
                    <a:pt x="3943" y="72"/>
                    <a:pt x="3430" y="246"/>
                  </a:cubicBezTo>
                  <a:cubicBezTo>
                    <a:pt x="1457" y="915"/>
                    <a:pt x="583" y="2355"/>
                    <a:pt x="262" y="4064"/>
                  </a:cubicBezTo>
                  <a:cubicBezTo>
                    <a:pt x="1" y="5446"/>
                    <a:pt x="678" y="7559"/>
                    <a:pt x="3388" y="8474"/>
                  </a:cubicBezTo>
                  <a:cubicBezTo>
                    <a:pt x="3388" y="8474"/>
                    <a:pt x="3630" y="7639"/>
                    <a:pt x="3802" y="6821"/>
                  </a:cubicBezTo>
                  <a:cubicBezTo>
                    <a:pt x="3976" y="6005"/>
                    <a:pt x="6273" y="5068"/>
                    <a:pt x="7270" y="4175"/>
                  </a:cubicBezTo>
                  <a:cubicBezTo>
                    <a:pt x="7320" y="4129"/>
                    <a:pt x="7367" y="4084"/>
                    <a:pt x="7410" y="4039"/>
                  </a:cubicBezTo>
                  <a:cubicBezTo>
                    <a:pt x="8119" y="3291"/>
                    <a:pt x="8082" y="2122"/>
                    <a:pt x="7433" y="1323"/>
                  </a:cubicBezTo>
                  <a:cubicBezTo>
                    <a:pt x="7005" y="794"/>
                    <a:pt x="6177" y="0"/>
                    <a:pt x="48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5"/>
            <p:cNvSpPr/>
            <p:nvPr/>
          </p:nvSpPr>
          <p:spPr>
            <a:xfrm>
              <a:off x="939023" y="1482291"/>
              <a:ext cx="169089" cy="221417"/>
            </a:xfrm>
            <a:custGeom>
              <a:avLst/>
              <a:gdLst/>
              <a:ahLst/>
              <a:cxnLst/>
              <a:rect l="l" t="t" r="r" b="b"/>
              <a:pathLst>
                <a:path w="3590" h="4701" extrusionOk="0">
                  <a:moveTo>
                    <a:pt x="3470" y="1"/>
                  </a:moveTo>
                  <a:cubicBezTo>
                    <a:pt x="2936" y="1"/>
                    <a:pt x="1" y="1612"/>
                    <a:pt x="1" y="1612"/>
                  </a:cubicBezTo>
                  <a:cubicBezTo>
                    <a:pt x="1" y="1612"/>
                    <a:pt x="195" y="3494"/>
                    <a:pt x="78" y="4623"/>
                  </a:cubicBezTo>
                  <a:lnTo>
                    <a:pt x="3204" y="4700"/>
                  </a:lnTo>
                  <a:cubicBezTo>
                    <a:pt x="3090" y="4147"/>
                    <a:pt x="3008" y="3586"/>
                    <a:pt x="2960" y="3024"/>
                  </a:cubicBezTo>
                  <a:cubicBezTo>
                    <a:pt x="2951" y="2876"/>
                    <a:pt x="2941" y="2724"/>
                    <a:pt x="2932" y="2572"/>
                  </a:cubicBezTo>
                  <a:cubicBezTo>
                    <a:pt x="2896" y="1680"/>
                    <a:pt x="2977" y="746"/>
                    <a:pt x="3403" y="284"/>
                  </a:cubicBezTo>
                  <a:cubicBezTo>
                    <a:pt x="3588" y="83"/>
                    <a:pt x="3590" y="1"/>
                    <a:pt x="3470" y="1"/>
                  </a:cubicBezTo>
                  <a:close/>
                </a:path>
              </a:pathLst>
            </a:custGeom>
            <a:solidFill>
              <a:srgbClr val="FFC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5"/>
            <p:cNvSpPr/>
            <p:nvPr/>
          </p:nvSpPr>
          <p:spPr>
            <a:xfrm>
              <a:off x="980754" y="1575267"/>
              <a:ext cx="97733" cy="49455"/>
            </a:xfrm>
            <a:custGeom>
              <a:avLst/>
              <a:gdLst/>
              <a:ahLst/>
              <a:cxnLst/>
              <a:rect l="l" t="t" r="r" b="b"/>
              <a:pathLst>
                <a:path w="2075" h="1050" extrusionOk="0">
                  <a:moveTo>
                    <a:pt x="1" y="0"/>
                  </a:moveTo>
                  <a:lnTo>
                    <a:pt x="1" y="0"/>
                  </a:lnTo>
                  <a:cubicBezTo>
                    <a:pt x="1" y="0"/>
                    <a:pt x="921" y="650"/>
                    <a:pt x="2074" y="1050"/>
                  </a:cubicBezTo>
                  <a:cubicBezTo>
                    <a:pt x="2064" y="902"/>
                    <a:pt x="2055" y="750"/>
                    <a:pt x="2045" y="599"/>
                  </a:cubicBezTo>
                  <a:cubicBezTo>
                    <a:pt x="2045" y="599"/>
                    <a:pt x="876" y="285"/>
                    <a:pt x="1" y="0"/>
                  </a:cubicBezTo>
                  <a:close/>
                </a:path>
              </a:pathLst>
            </a:custGeom>
            <a:solidFill>
              <a:srgbClr val="FFC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5"/>
            <p:cNvSpPr/>
            <p:nvPr/>
          </p:nvSpPr>
          <p:spPr>
            <a:xfrm>
              <a:off x="683410" y="2420439"/>
              <a:ext cx="499967" cy="1884000"/>
            </a:xfrm>
            <a:custGeom>
              <a:avLst/>
              <a:gdLst/>
              <a:ahLst/>
              <a:cxnLst/>
              <a:rect l="l" t="t" r="r" b="b"/>
              <a:pathLst>
                <a:path w="10615" h="40000" extrusionOk="0">
                  <a:moveTo>
                    <a:pt x="5726" y="0"/>
                  </a:moveTo>
                  <a:cubicBezTo>
                    <a:pt x="5726" y="0"/>
                    <a:pt x="2766" y="3130"/>
                    <a:pt x="3315" y="6567"/>
                  </a:cubicBezTo>
                  <a:cubicBezTo>
                    <a:pt x="3585" y="8258"/>
                    <a:pt x="4076" y="9140"/>
                    <a:pt x="4238" y="9946"/>
                  </a:cubicBezTo>
                  <a:cubicBezTo>
                    <a:pt x="4387" y="10699"/>
                    <a:pt x="4772" y="21145"/>
                    <a:pt x="4557" y="21879"/>
                  </a:cubicBezTo>
                  <a:cubicBezTo>
                    <a:pt x="4343" y="22612"/>
                    <a:pt x="3204" y="24600"/>
                    <a:pt x="2597" y="26762"/>
                  </a:cubicBezTo>
                  <a:cubicBezTo>
                    <a:pt x="1868" y="29363"/>
                    <a:pt x="1125" y="33132"/>
                    <a:pt x="530" y="35384"/>
                  </a:cubicBezTo>
                  <a:cubicBezTo>
                    <a:pt x="0" y="37392"/>
                    <a:pt x="720" y="40000"/>
                    <a:pt x="1032" y="40000"/>
                  </a:cubicBezTo>
                  <a:cubicBezTo>
                    <a:pt x="1070" y="40000"/>
                    <a:pt x="1102" y="39961"/>
                    <a:pt x="1125" y="39879"/>
                  </a:cubicBezTo>
                  <a:cubicBezTo>
                    <a:pt x="2931" y="33379"/>
                    <a:pt x="7663" y="25902"/>
                    <a:pt x="8437" y="22636"/>
                  </a:cubicBezTo>
                  <a:cubicBezTo>
                    <a:pt x="9210" y="19371"/>
                    <a:pt x="9805" y="13292"/>
                    <a:pt x="10614" y="5269"/>
                  </a:cubicBezTo>
                  <a:lnTo>
                    <a:pt x="5726" y="0"/>
                  </a:lnTo>
                  <a:close/>
                </a:path>
              </a:pathLst>
            </a:custGeom>
            <a:solidFill>
              <a:srgbClr val="FFB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5"/>
            <p:cNvSpPr/>
            <p:nvPr/>
          </p:nvSpPr>
          <p:spPr>
            <a:xfrm>
              <a:off x="631929" y="4076445"/>
              <a:ext cx="183172" cy="343312"/>
            </a:xfrm>
            <a:custGeom>
              <a:avLst/>
              <a:gdLst/>
              <a:ahLst/>
              <a:cxnLst/>
              <a:rect l="l" t="t" r="r" b="b"/>
              <a:pathLst>
                <a:path w="3889" h="7289" extrusionOk="0">
                  <a:moveTo>
                    <a:pt x="3704" y="0"/>
                  </a:moveTo>
                  <a:lnTo>
                    <a:pt x="1576" y="425"/>
                  </a:lnTo>
                  <a:cubicBezTo>
                    <a:pt x="1576" y="425"/>
                    <a:pt x="1319" y="1723"/>
                    <a:pt x="995" y="2180"/>
                  </a:cubicBezTo>
                  <a:cubicBezTo>
                    <a:pt x="670" y="2638"/>
                    <a:pt x="231" y="3138"/>
                    <a:pt x="85" y="3791"/>
                  </a:cubicBezTo>
                  <a:cubicBezTo>
                    <a:pt x="0" y="4170"/>
                    <a:pt x="165" y="4605"/>
                    <a:pt x="577" y="4884"/>
                  </a:cubicBezTo>
                  <a:cubicBezTo>
                    <a:pt x="825" y="5052"/>
                    <a:pt x="2495" y="7270"/>
                    <a:pt x="3198" y="7289"/>
                  </a:cubicBezTo>
                  <a:cubicBezTo>
                    <a:pt x="3205" y="7289"/>
                    <a:pt x="3213" y="7289"/>
                    <a:pt x="3220" y="7289"/>
                  </a:cubicBezTo>
                  <a:cubicBezTo>
                    <a:pt x="3889" y="7289"/>
                    <a:pt x="2838" y="6453"/>
                    <a:pt x="2808" y="6391"/>
                  </a:cubicBezTo>
                  <a:cubicBezTo>
                    <a:pt x="2733" y="6232"/>
                    <a:pt x="2399" y="5122"/>
                    <a:pt x="2326" y="4792"/>
                  </a:cubicBezTo>
                  <a:cubicBezTo>
                    <a:pt x="2206" y="4252"/>
                    <a:pt x="3704" y="0"/>
                    <a:pt x="3704" y="0"/>
                  </a:cubicBezTo>
                  <a:close/>
                </a:path>
              </a:pathLst>
            </a:custGeom>
            <a:solidFill>
              <a:srgbClr val="FFC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5"/>
            <p:cNvSpPr/>
            <p:nvPr/>
          </p:nvSpPr>
          <p:spPr>
            <a:xfrm>
              <a:off x="549974" y="4203146"/>
              <a:ext cx="284437" cy="257354"/>
            </a:xfrm>
            <a:custGeom>
              <a:avLst/>
              <a:gdLst/>
              <a:ahLst/>
              <a:cxnLst/>
              <a:rect l="l" t="t" r="r" b="b"/>
              <a:pathLst>
                <a:path w="6039" h="5464" extrusionOk="0">
                  <a:moveTo>
                    <a:pt x="2351" y="0"/>
                  </a:moveTo>
                  <a:cubicBezTo>
                    <a:pt x="2145" y="0"/>
                    <a:pt x="1389" y="378"/>
                    <a:pt x="1185" y="528"/>
                  </a:cubicBezTo>
                  <a:cubicBezTo>
                    <a:pt x="997" y="667"/>
                    <a:pt x="645" y="1003"/>
                    <a:pt x="561" y="1225"/>
                  </a:cubicBezTo>
                  <a:cubicBezTo>
                    <a:pt x="508" y="1379"/>
                    <a:pt x="210" y="2165"/>
                    <a:pt x="1" y="2504"/>
                  </a:cubicBezTo>
                  <a:lnTo>
                    <a:pt x="777" y="3122"/>
                  </a:lnTo>
                  <a:lnTo>
                    <a:pt x="1529" y="2440"/>
                  </a:lnTo>
                  <a:lnTo>
                    <a:pt x="1737" y="2660"/>
                  </a:lnTo>
                  <a:cubicBezTo>
                    <a:pt x="1944" y="2879"/>
                    <a:pt x="2101" y="3255"/>
                    <a:pt x="2136" y="3478"/>
                  </a:cubicBezTo>
                  <a:cubicBezTo>
                    <a:pt x="2151" y="3573"/>
                    <a:pt x="2235" y="3835"/>
                    <a:pt x="2332" y="4085"/>
                  </a:cubicBezTo>
                  <a:cubicBezTo>
                    <a:pt x="2449" y="4396"/>
                    <a:pt x="2646" y="4670"/>
                    <a:pt x="2904" y="4880"/>
                  </a:cubicBezTo>
                  <a:lnTo>
                    <a:pt x="3234" y="5150"/>
                  </a:lnTo>
                  <a:cubicBezTo>
                    <a:pt x="3481" y="5353"/>
                    <a:pt x="3791" y="5463"/>
                    <a:pt x="4111" y="5463"/>
                  </a:cubicBezTo>
                  <a:lnTo>
                    <a:pt x="5444" y="5463"/>
                  </a:lnTo>
                  <a:cubicBezTo>
                    <a:pt x="5444" y="5463"/>
                    <a:pt x="5444" y="5462"/>
                    <a:pt x="5444" y="5462"/>
                  </a:cubicBezTo>
                  <a:lnTo>
                    <a:pt x="5648" y="5462"/>
                  </a:lnTo>
                  <a:cubicBezTo>
                    <a:pt x="5858" y="5462"/>
                    <a:pt x="6038" y="5282"/>
                    <a:pt x="6005" y="5074"/>
                  </a:cubicBezTo>
                  <a:cubicBezTo>
                    <a:pt x="5993" y="4991"/>
                    <a:pt x="5958" y="4896"/>
                    <a:pt x="5889" y="4789"/>
                  </a:cubicBezTo>
                  <a:cubicBezTo>
                    <a:pt x="5611" y="4363"/>
                    <a:pt x="4734" y="3868"/>
                    <a:pt x="4734" y="3868"/>
                  </a:cubicBezTo>
                  <a:cubicBezTo>
                    <a:pt x="4638" y="3747"/>
                    <a:pt x="4556" y="3657"/>
                    <a:pt x="4537" y="3657"/>
                  </a:cubicBezTo>
                  <a:cubicBezTo>
                    <a:pt x="4530" y="3657"/>
                    <a:pt x="4533" y="3670"/>
                    <a:pt x="4548" y="3700"/>
                  </a:cubicBezTo>
                  <a:cubicBezTo>
                    <a:pt x="4604" y="3810"/>
                    <a:pt x="4449" y="3888"/>
                    <a:pt x="4266" y="3888"/>
                  </a:cubicBezTo>
                  <a:cubicBezTo>
                    <a:pt x="4149" y="3888"/>
                    <a:pt x="4021" y="3856"/>
                    <a:pt x="3929" y="3781"/>
                  </a:cubicBezTo>
                  <a:cubicBezTo>
                    <a:pt x="3112" y="3124"/>
                    <a:pt x="2877" y="2145"/>
                    <a:pt x="2474" y="1680"/>
                  </a:cubicBezTo>
                  <a:cubicBezTo>
                    <a:pt x="1898" y="1020"/>
                    <a:pt x="2300" y="147"/>
                    <a:pt x="2362" y="1"/>
                  </a:cubicBezTo>
                  <a:cubicBezTo>
                    <a:pt x="2358" y="1"/>
                    <a:pt x="2354" y="0"/>
                    <a:pt x="2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5"/>
            <p:cNvSpPr/>
            <p:nvPr/>
          </p:nvSpPr>
          <p:spPr>
            <a:xfrm>
              <a:off x="897528" y="2393120"/>
              <a:ext cx="471236" cy="2054172"/>
            </a:xfrm>
            <a:custGeom>
              <a:avLst/>
              <a:gdLst/>
              <a:ahLst/>
              <a:cxnLst/>
              <a:rect l="l" t="t" r="r" b="b"/>
              <a:pathLst>
                <a:path w="10005" h="43613" extrusionOk="0">
                  <a:moveTo>
                    <a:pt x="2254" y="1"/>
                  </a:moveTo>
                  <a:cubicBezTo>
                    <a:pt x="2254" y="1"/>
                    <a:pt x="0" y="3416"/>
                    <a:pt x="337" y="6907"/>
                  </a:cubicBezTo>
                  <a:cubicBezTo>
                    <a:pt x="533" y="8932"/>
                    <a:pt x="2157" y="9387"/>
                    <a:pt x="2367" y="10185"/>
                  </a:cubicBezTo>
                  <a:cubicBezTo>
                    <a:pt x="2576" y="10985"/>
                    <a:pt x="5623" y="23837"/>
                    <a:pt x="5623" y="23837"/>
                  </a:cubicBezTo>
                  <a:cubicBezTo>
                    <a:pt x="5623" y="23837"/>
                    <a:pt x="4568" y="26461"/>
                    <a:pt x="4255" y="29412"/>
                  </a:cubicBezTo>
                  <a:cubicBezTo>
                    <a:pt x="3988" y="31932"/>
                    <a:pt x="4694" y="34768"/>
                    <a:pt x="4646" y="37687"/>
                  </a:cubicBezTo>
                  <a:cubicBezTo>
                    <a:pt x="4619" y="38255"/>
                    <a:pt x="4594" y="39620"/>
                    <a:pt x="4389" y="40036"/>
                  </a:cubicBezTo>
                  <a:cubicBezTo>
                    <a:pt x="4136" y="40547"/>
                    <a:pt x="3560" y="41122"/>
                    <a:pt x="3526" y="41791"/>
                  </a:cubicBezTo>
                  <a:cubicBezTo>
                    <a:pt x="3505" y="42179"/>
                    <a:pt x="3753" y="42574"/>
                    <a:pt x="4227" y="42770"/>
                  </a:cubicBezTo>
                  <a:cubicBezTo>
                    <a:pt x="4358" y="42824"/>
                    <a:pt x="4476" y="42843"/>
                    <a:pt x="4581" y="42843"/>
                  </a:cubicBezTo>
                  <a:cubicBezTo>
                    <a:pt x="4851" y="42843"/>
                    <a:pt x="5038" y="42715"/>
                    <a:pt x="5161" y="42715"/>
                  </a:cubicBezTo>
                  <a:cubicBezTo>
                    <a:pt x="5163" y="42715"/>
                    <a:pt x="5166" y="42716"/>
                    <a:pt x="5168" y="42716"/>
                  </a:cubicBezTo>
                  <a:cubicBezTo>
                    <a:pt x="6144" y="42763"/>
                    <a:pt x="6353" y="43455"/>
                    <a:pt x="8031" y="43606"/>
                  </a:cubicBezTo>
                  <a:cubicBezTo>
                    <a:pt x="8077" y="43610"/>
                    <a:pt x="8125" y="43612"/>
                    <a:pt x="8175" y="43612"/>
                  </a:cubicBezTo>
                  <a:cubicBezTo>
                    <a:pt x="8684" y="43612"/>
                    <a:pt x="9364" y="43401"/>
                    <a:pt x="9759" y="43064"/>
                  </a:cubicBezTo>
                  <a:cubicBezTo>
                    <a:pt x="9927" y="42920"/>
                    <a:pt x="9910" y="42705"/>
                    <a:pt x="9804" y="42565"/>
                  </a:cubicBezTo>
                  <a:cubicBezTo>
                    <a:pt x="9698" y="42424"/>
                    <a:pt x="8449" y="42104"/>
                    <a:pt x="7877" y="41802"/>
                  </a:cubicBezTo>
                  <a:cubicBezTo>
                    <a:pt x="7333" y="41514"/>
                    <a:pt x="6715" y="40692"/>
                    <a:pt x="6610" y="40357"/>
                  </a:cubicBezTo>
                  <a:cubicBezTo>
                    <a:pt x="6506" y="40023"/>
                    <a:pt x="6684" y="38389"/>
                    <a:pt x="6762" y="37704"/>
                  </a:cubicBezTo>
                  <a:cubicBezTo>
                    <a:pt x="7308" y="32984"/>
                    <a:pt x="8974" y="26378"/>
                    <a:pt x="9351" y="23620"/>
                  </a:cubicBezTo>
                  <a:cubicBezTo>
                    <a:pt x="10004" y="18827"/>
                    <a:pt x="9827" y="13805"/>
                    <a:pt x="8672" y="5913"/>
                  </a:cubicBezTo>
                  <a:lnTo>
                    <a:pt x="2254" y="1"/>
                  </a:lnTo>
                  <a:close/>
                </a:path>
              </a:pathLst>
            </a:custGeom>
            <a:solidFill>
              <a:srgbClr val="FFC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5"/>
            <p:cNvSpPr/>
            <p:nvPr/>
          </p:nvSpPr>
          <p:spPr>
            <a:xfrm>
              <a:off x="1050557" y="4298713"/>
              <a:ext cx="319008" cy="161836"/>
            </a:xfrm>
            <a:custGeom>
              <a:avLst/>
              <a:gdLst/>
              <a:ahLst/>
              <a:cxnLst/>
              <a:rect l="l" t="t" r="r" b="b"/>
              <a:pathLst>
                <a:path w="6773" h="3436" extrusionOk="0">
                  <a:moveTo>
                    <a:pt x="887" y="0"/>
                  </a:moveTo>
                  <a:cubicBezTo>
                    <a:pt x="729" y="108"/>
                    <a:pt x="222" y="899"/>
                    <a:pt x="158" y="1149"/>
                  </a:cubicBezTo>
                  <a:cubicBezTo>
                    <a:pt x="100" y="1375"/>
                    <a:pt x="0" y="1790"/>
                    <a:pt x="77" y="2017"/>
                  </a:cubicBezTo>
                  <a:cubicBezTo>
                    <a:pt x="131" y="2171"/>
                    <a:pt x="399" y="3093"/>
                    <a:pt x="365" y="3435"/>
                  </a:cubicBezTo>
                  <a:lnTo>
                    <a:pt x="1499" y="3435"/>
                  </a:lnTo>
                  <a:lnTo>
                    <a:pt x="1555" y="2444"/>
                  </a:lnTo>
                  <a:cubicBezTo>
                    <a:pt x="1626" y="2437"/>
                    <a:pt x="1696" y="2434"/>
                    <a:pt x="1767" y="2434"/>
                  </a:cubicBezTo>
                  <a:cubicBezTo>
                    <a:pt x="1874" y="2434"/>
                    <a:pt x="1980" y="2441"/>
                    <a:pt x="2086" y="2455"/>
                  </a:cubicBezTo>
                  <a:cubicBezTo>
                    <a:pt x="2386" y="2494"/>
                    <a:pt x="2746" y="2682"/>
                    <a:pt x="2915" y="2836"/>
                  </a:cubicBezTo>
                  <a:cubicBezTo>
                    <a:pt x="2986" y="2900"/>
                    <a:pt x="3218" y="3046"/>
                    <a:pt x="3449" y="3181"/>
                  </a:cubicBezTo>
                  <a:cubicBezTo>
                    <a:pt x="3737" y="3348"/>
                    <a:pt x="4065" y="3435"/>
                    <a:pt x="4397" y="3435"/>
                  </a:cubicBezTo>
                  <a:lnTo>
                    <a:pt x="5218" y="3435"/>
                  </a:lnTo>
                  <a:cubicBezTo>
                    <a:pt x="5604" y="3435"/>
                    <a:pt x="5992" y="3331"/>
                    <a:pt x="6298" y="3097"/>
                  </a:cubicBezTo>
                  <a:cubicBezTo>
                    <a:pt x="6467" y="2968"/>
                    <a:pt x="6582" y="2832"/>
                    <a:pt x="6645" y="2713"/>
                  </a:cubicBezTo>
                  <a:cubicBezTo>
                    <a:pt x="6757" y="2505"/>
                    <a:pt x="6772" y="2202"/>
                    <a:pt x="6657" y="2135"/>
                  </a:cubicBezTo>
                  <a:cubicBezTo>
                    <a:pt x="6492" y="2043"/>
                    <a:pt x="5919" y="1728"/>
                    <a:pt x="5589" y="1609"/>
                  </a:cubicBezTo>
                  <a:cubicBezTo>
                    <a:pt x="5346" y="1521"/>
                    <a:pt x="5000" y="1448"/>
                    <a:pt x="4909" y="1448"/>
                  </a:cubicBezTo>
                  <a:cubicBezTo>
                    <a:pt x="4876" y="1448"/>
                    <a:pt x="4876" y="1457"/>
                    <a:pt x="4925" y="1478"/>
                  </a:cubicBezTo>
                  <a:cubicBezTo>
                    <a:pt x="5109" y="1560"/>
                    <a:pt x="4797" y="1932"/>
                    <a:pt x="4495" y="1932"/>
                  </a:cubicBezTo>
                  <a:cubicBezTo>
                    <a:pt x="4485" y="1932"/>
                    <a:pt x="4475" y="1932"/>
                    <a:pt x="4466" y="1932"/>
                  </a:cubicBezTo>
                  <a:cubicBezTo>
                    <a:pt x="3431" y="1932"/>
                    <a:pt x="2638" y="1332"/>
                    <a:pt x="2040" y="1230"/>
                  </a:cubicBezTo>
                  <a:cubicBezTo>
                    <a:pt x="1171" y="1084"/>
                    <a:pt x="934" y="153"/>
                    <a:pt x="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5"/>
            <p:cNvSpPr/>
            <p:nvPr/>
          </p:nvSpPr>
          <p:spPr>
            <a:xfrm>
              <a:off x="704369" y="1955368"/>
              <a:ext cx="585594" cy="473214"/>
            </a:xfrm>
            <a:custGeom>
              <a:avLst/>
              <a:gdLst/>
              <a:ahLst/>
              <a:cxnLst/>
              <a:rect l="l" t="t" r="r" b="b"/>
              <a:pathLst>
                <a:path w="12433" h="10047" extrusionOk="0">
                  <a:moveTo>
                    <a:pt x="2795" y="0"/>
                  </a:moveTo>
                  <a:lnTo>
                    <a:pt x="0" y="2614"/>
                  </a:lnTo>
                  <a:cubicBezTo>
                    <a:pt x="0" y="2614"/>
                    <a:pt x="330" y="4306"/>
                    <a:pt x="537" y="5002"/>
                  </a:cubicBezTo>
                  <a:cubicBezTo>
                    <a:pt x="742" y="5693"/>
                    <a:pt x="1749" y="10047"/>
                    <a:pt x="2710" y="10047"/>
                  </a:cubicBezTo>
                  <a:cubicBezTo>
                    <a:pt x="2719" y="10047"/>
                    <a:pt x="2727" y="10046"/>
                    <a:pt x="2735" y="10046"/>
                  </a:cubicBezTo>
                  <a:cubicBezTo>
                    <a:pt x="3704" y="9969"/>
                    <a:pt x="12432" y="7775"/>
                    <a:pt x="12432" y="7775"/>
                  </a:cubicBezTo>
                  <a:lnTo>
                    <a:pt x="11555" y="6118"/>
                  </a:lnTo>
                  <a:lnTo>
                    <a:pt x="4236" y="7171"/>
                  </a:lnTo>
                  <a:cubicBezTo>
                    <a:pt x="4236" y="7171"/>
                    <a:pt x="3165" y="1204"/>
                    <a:pt x="2795" y="0"/>
                  </a:cubicBezTo>
                  <a:close/>
                </a:path>
              </a:pathLst>
            </a:custGeom>
            <a:solidFill>
              <a:srgbClr val="FFC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5"/>
            <p:cNvSpPr/>
            <p:nvPr/>
          </p:nvSpPr>
          <p:spPr>
            <a:xfrm>
              <a:off x="767813" y="2046979"/>
              <a:ext cx="240917" cy="274593"/>
            </a:xfrm>
            <a:custGeom>
              <a:avLst/>
              <a:gdLst/>
              <a:ahLst/>
              <a:cxnLst/>
              <a:rect l="l" t="t" r="r" b="b"/>
              <a:pathLst>
                <a:path w="5115" h="5830" extrusionOk="0">
                  <a:moveTo>
                    <a:pt x="1868" y="1"/>
                  </a:moveTo>
                  <a:lnTo>
                    <a:pt x="1" y="855"/>
                  </a:lnTo>
                  <a:cubicBezTo>
                    <a:pt x="496" y="2603"/>
                    <a:pt x="1447" y="5295"/>
                    <a:pt x="1813" y="5800"/>
                  </a:cubicBezTo>
                  <a:cubicBezTo>
                    <a:pt x="1827" y="5820"/>
                    <a:pt x="1864" y="5829"/>
                    <a:pt x="1919" y="5829"/>
                  </a:cubicBezTo>
                  <a:cubicBezTo>
                    <a:pt x="2498" y="5829"/>
                    <a:pt x="5109" y="4791"/>
                    <a:pt x="5115" y="3682"/>
                  </a:cubicBezTo>
                  <a:lnTo>
                    <a:pt x="1868" y="1"/>
                  </a:lnTo>
                  <a:close/>
                </a:path>
              </a:pathLst>
            </a:custGeom>
            <a:solidFill>
              <a:srgbClr val="FFC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5"/>
            <p:cNvSpPr/>
            <p:nvPr/>
          </p:nvSpPr>
          <p:spPr>
            <a:xfrm>
              <a:off x="677899" y="1704370"/>
              <a:ext cx="229047" cy="395028"/>
            </a:xfrm>
            <a:custGeom>
              <a:avLst/>
              <a:gdLst/>
              <a:ahLst/>
              <a:cxnLst/>
              <a:rect l="l" t="t" r="r" b="b"/>
              <a:pathLst>
                <a:path w="4863" h="8387" extrusionOk="0">
                  <a:moveTo>
                    <a:pt x="4863" y="0"/>
                  </a:moveTo>
                  <a:cubicBezTo>
                    <a:pt x="4863" y="0"/>
                    <a:pt x="3251" y="51"/>
                    <a:pt x="2026" y="962"/>
                  </a:cubicBezTo>
                  <a:cubicBezTo>
                    <a:pt x="1" y="2467"/>
                    <a:pt x="482" y="8153"/>
                    <a:pt x="482" y="8153"/>
                  </a:cubicBezTo>
                  <a:cubicBezTo>
                    <a:pt x="482" y="8153"/>
                    <a:pt x="403" y="8387"/>
                    <a:pt x="1323" y="8387"/>
                  </a:cubicBezTo>
                  <a:cubicBezTo>
                    <a:pt x="1441" y="8387"/>
                    <a:pt x="1575" y="8383"/>
                    <a:pt x="1727" y="8374"/>
                  </a:cubicBezTo>
                  <a:cubicBezTo>
                    <a:pt x="3072" y="8299"/>
                    <a:pt x="4149" y="7916"/>
                    <a:pt x="4149" y="7916"/>
                  </a:cubicBezTo>
                  <a:lnTo>
                    <a:pt x="3761" y="3359"/>
                  </a:lnTo>
                  <a:lnTo>
                    <a:pt x="48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5"/>
            <p:cNvSpPr/>
            <p:nvPr/>
          </p:nvSpPr>
          <p:spPr>
            <a:xfrm>
              <a:off x="740307" y="1866443"/>
              <a:ext cx="79599" cy="231779"/>
            </a:xfrm>
            <a:custGeom>
              <a:avLst/>
              <a:gdLst/>
              <a:ahLst/>
              <a:cxnLst/>
              <a:rect l="l" t="t" r="r" b="b"/>
              <a:pathLst>
                <a:path w="1690" h="4921" extrusionOk="0">
                  <a:moveTo>
                    <a:pt x="171" y="1"/>
                  </a:moveTo>
                  <a:cubicBezTo>
                    <a:pt x="171" y="1"/>
                    <a:pt x="1" y="3270"/>
                    <a:pt x="593" y="4921"/>
                  </a:cubicBezTo>
                  <a:cubicBezTo>
                    <a:pt x="963" y="4911"/>
                    <a:pt x="1330" y="4863"/>
                    <a:pt x="1690" y="4777"/>
                  </a:cubicBezTo>
                  <a:lnTo>
                    <a:pt x="1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5"/>
            <p:cNvSpPr/>
            <p:nvPr/>
          </p:nvSpPr>
          <p:spPr>
            <a:xfrm>
              <a:off x="903933" y="1663769"/>
              <a:ext cx="251420" cy="85863"/>
            </a:xfrm>
            <a:custGeom>
              <a:avLst/>
              <a:gdLst/>
              <a:ahLst/>
              <a:cxnLst/>
              <a:rect l="l" t="t" r="r" b="b"/>
              <a:pathLst>
                <a:path w="5338" h="1823" extrusionOk="0">
                  <a:moveTo>
                    <a:pt x="2455" y="0"/>
                  </a:moveTo>
                  <a:cubicBezTo>
                    <a:pt x="1749" y="0"/>
                    <a:pt x="1729" y="53"/>
                    <a:pt x="803" y="155"/>
                  </a:cubicBezTo>
                  <a:cubicBezTo>
                    <a:pt x="700" y="167"/>
                    <a:pt x="596" y="179"/>
                    <a:pt x="499" y="220"/>
                  </a:cubicBezTo>
                  <a:cubicBezTo>
                    <a:pt x="155" y="366"/>
                    <a:pt x="55" y="797"/>
                    <a:pt x="0" y="1168"/>
                  </a:cubicBezTo>
                  <a:lnTo>
                    <a:pt x="5338" y="1823"/>
                  </a:lnTo>
                  <a:cubicBezTo>
                    <a:pt x="5039" y="1201"/>
                    <a:pt x="4701" y="538"/>
                    <a:pt x="4085" y="229"/>
                  </a:cubicBezTo>
                  <a:cubicBezTo>
                    <a:pt x="3692" y="33"/>
                    <a:pt x="3238" y="11"/>
                    <a:pt x="2799" y="3"/>
                  </a:cubicBezTo>
                  <a:cubicBezTo>
                    <a:pt x="2668" y="1"/>
                    <a:pt x="2555" y="0"/>
                    <a:pt x="2455"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5"/>
            <p:cNvSpPr/>
            <p:nvPr/>
          </p:nvSpPr>
          <p:spPr>
            <a:xfrm>
              <a:off x="677758" y="2386950"/>
              <a:ext cx="699152" cy="1877359"/>
            </a:xfrm>
            <a:custGeom>
              <a:avLst/>
              <a:gdLst/>
              <a:ahLst/>
              <a:cxnLst/>
              <a:rect l="l" t="t" r="r" b="b"/>
              <a:pathLst>
                <a:path w="14844" h="39859" extrusionOk="0">
                  <a:moveTo>
                    <a:pt x="12973" y="0"/>
                  </a:moveTo>
                  <a:lnTo>
                    <a:pt x="4623" y="135"/>
                  </a:lnTo>
                  <a:cubicBezTo>
                    <a:pt x="4131" y="627"/>
                    <a:pt x="2326" y="3333"/>
                    <a:pt x="2199" y="5602"/>
                  </a:cubicBezTo>
                  <a:cubicBezTo>
                    <a:pt x="2077" y="7872"/>
                    <a:pt x="2729" y="9382"/>
                    <a:pt x="2865" y="9841"/>
                  </a:cubicBezTo>
                  <a:cubicBezTo>
                    <a:pt x="3231" y="11097"/>
                    <a:pt x="4337" y="19381"/>
                    <a:pt x="4328" y="19607"/>
                  </a:cubicBezTo>
                  <a:cubicBezTo>
                    <a:pt x="4328" y="19623"/>
                    <a:pt x="4333" y="19639"/>
                    <a:pt x="4343" y="19651"/>
                  </a:cubicBezTo>
                  <a:cubicBezTo>
                    <a:pt x="4434" y="20303"/>
                    <a:pt x="4709" y="22317"/>
                    <a:pt x="4677" y="22591"/>
                  </a:cubicBezTo>
                  <a:cubicBezTo>
                    <a:pt x="4638" y="22916"/>
                    <a:pt x="3594" y="25063"/>
                    <a:pt x="2842" y="27057"/>
                  </a:cubicBezTo>
                  <a:cubicBezTo>
                    <a:pt x="2089" y="29051"/>
                    <a:pt x="1032" y="33745"/>
                    <a:pt x="619" y="35566"/>
                  </a:cubicBezTo>
                  <a:cubicBezTo>
                    <a:pt x="251" y="37192"/>
                    <a:pt x="1" y="37701"/>
                    <a:pt x="0" y="37701"/>
                  </a:cubicBezTo>
                  <a:cubicBezTo>
                    <a:pt x="495" y="38469"/>
                    <a:pt x="2234" y="38667"/>
                    <a:pt x="2234" y="38667"/>
                  </a:cubicBezTo>
                  <a:cubicBezTo>
                    <a:pt x="2234" y="38667"/>
                    <a:pt x="2680" y="37360"/>
                    <a:pt x="3176" y="36192"/>
                  </a:cubicBezTo>
                  <a:cubicBezTo>
                    <a:pt x="4624" y="32780"/>
                    <a:pt x="8272" y="24858"/>
                    <a:pt x="8652" y="23447"/>
                  </a:cubicBezTo>
                  <a:cubicBezTo>
                    <a:pt x="8913" y="22482"/>
                    <a:pt x="9125" y="20666"/>
                    <a:pt x="9222" y="19757"/>
                  </a:cubicBezTo>
                  <a:cubicBezTo>
                    <a:pt x="9222" y="19757"/>
                    <a:pt x="9222" y="19757"/>
                    <a:pt x="9222" y="19757"/>
                  </a:cubicBezTo>
                  <a:cubicBezTo>
                    <a:pt x="9245" y="19757"/>
                    <a:pt x="9262" y="19914"/>
                    <a:pt x="9273" y="19979"/>
                  </a:cubicBezTo>
                  <a:lnTo>
                    <a:pt x="10067" y="23835"/>
                  </a:lnTo>
                  <a:cubicBezTo>
                    <a:pt x="10067" y="23835"/>
                    <a:pt x="9775" y="24594"/>
                    <a:pt x="9049" y="28124"/>
                  </a:cubicBezTo>
                  <a:cubicBezTo>
                    <a:pt x="8323" y="31656"/>
                    <a:pt x="9145" y="37425"/>
                    <a:pt x="9049" y="39238"/>
                  </a:cubicBezTo>
                  <a:cubicBezTo>
                    <a:pt x="9055" y="39347"/>
                    <a:pt x="9048" y="39455"/>
                    <a:pt x="9031" y="39563"/>
                  </a:cubicBezTo>
                  <a:cubicBezTo>
                    <a:pt x="9565" y="39802"/>
                    <a:pt x="10172" y="39859"/>
                    <a:pt x="10626" y="39859"/>
                  </a:cubicBezTo>
                  <a:cubicBezTo>
                    <a:pt x="11028" y="39859"/>
                    <a:pt x="11308" y="39814"/>
                    <a:pt x="11308" y="39814"/>
                  </a:cubicBezTo>
                  <a:cubicBezTo>
                    <a:pt x="11308" y="39814"/>
                    <a:pt x="13868" y="24773"/>
                    <a:pt x="14120" y="22933"/>
                  </a:cubicBezTo>
                  <a:cubicBezTo>
                    <a:pt x="14313" y="21516"/>
                    <a:pt x="14366" y="19946"/>
                    <a:pt x="14381" y="19296"/>
                  </a:cubicBezTo>
                  <a:lnTo>
                    <a:pt x="14398" y="19287"/>
                  </a:lnTo>
                  <a:cubicBezTo>
                    <a:pt x="14398" y="19287"/>
                    <a:pt x="14844" y="9944"/>
                    <a:pt x="14554" y="5509"/>
                  </a:cubicBezTo>
                  <a:cubicBezTo>
                    <a:pt x="14413" y="3403"/>
                    <a:pt x="12973" y="0"/>
                    <a:pt x="129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5"/>
            <p:cNvSpPr/>
            <p:nvPr/>
          </p:nvSpPr>
          <p:spPr>
            <a:xfrm>
              <a:off x="740166" y="1692924"/>
              <a:ext cx="614325" cy="772204"/>
            </a:xfrm>
            <a:custGeom>
              <a:avLst/>
              <a:gdLst/>
              <a:ahLst/>
              <a:cxnLst/>
              <a:rect l="l" t="t" r="r" b="b"/>
              <a:pathLst>
                <a:path w="13043" h="16395" extrusionOk="0">
                  <a:moveTo>
                    <a:pt x="6886" y="1"/>
                  </a:moveTo>
                  <a:cubicBezTo>
                    <a:pt x="6222" y="1"/>
                    <a:pt x="5679" y="118"/>
                    <a:pt x="4793" y="157"/>
                  </a:cubicBezTo>
                  <a:cubicBezTo>
                    <a:pt x="3931" y="191"/>
                    <a:pt x="3382" y="229"/>
                    <a:pt x="2540" y="415"/>
                  </a:cubicBezTo>
                  <a:cubicBezTo>
                    <a:pt x="1607" y="622"/>
                    <a:pt x="487" y="930"/>
                    <a:pt x="296" y="2199"/>
                  </a:cubicBezTo>
                  <a:cubicBezTo>
                    <a:pt x="0" y="4156"/>
                    <a:pt x="250" y="6133"/>
                    <a:pt x="845" y="7988"/>
                  </a:cubicBezTo>
                  <a:cubicBezTo>
                    <a:pt x="1239" y="9222"/>
                    <a:pt x="3593" y="13478"/>
                    <a:pt x="3010" y="14302"/>
                  </a:cubicBezTo>
                  <a:cubicBezTo>
                    <a:pt x="2878" y="14488"/>
                    <a:pt x="2545" y="14847"/>
                    <a:pt x="2503" y="15080"/>
                  </a:cubicBezTo>
                  <a:cubicBezTo>
                    <a:pt x="2354" y="15941"/>
                    <a:pt x="3745" y="16153"/>
                    <a:pt x="5131" y="16313"/>
                  </a:cubicBezTo>
                  <a:cubicBezTo>
                    <a:pt x="5646" y="16372"/>
                    <a:pt x="6167" y="16395"/>
                    <a:pt x="6700" y="16395"/>
                  </a:cubicBezTo>
                  <a:cubicBezTo>
                    <a:pt x="7477" y="16395"/>
                    <a:pt x="8280" y="16346"/>
                    <a:pt x="9124" y="16288"/>
                  </a:cubicBezTo>
                  <a:cubicBezTo>
                    <a:pt x="13043" y="16021"/>
                    <a:pt x="11652" y="13647"/>
                    <a:pt x="11529" y="13406"/>
                  </a:cubicBezTo>
                  <a:cubicBezTo>
                    <a:pt x="11238" y="12827"/>
                    <a:pt x="10980" y="10402"/>
                    <a:pt x="11081" y="9780"/>
                  </a:cubicBezTo>
                  <a:cubicBezTo>
                    <a:pt x="11089" y="9721"/>
                    <a:pt x="11103" y="9663"/>
                    <a:pt x="11120" y="9606"/>
                  </a:cubicBezTo>
                  <a:cubicBezTo>
                    <a:pt x="11204" y="9336"/>
                    <a:pt x="11360" y="9099"/>
                    <a:pt x="11529" y="8778"/>
                  </a:cubicBezTo>
                  <a:cubicBezTo>
                    <a:pt x="11714" y="8432"/>
                    <a:pt x="11918" y="7984"/>
                    <a:pt x="12041" y="7282"/>
                  </a:cubicBezTo>
                  <a:cubicBezTo>
                    <a:pt x="12383" y="5376"/>
                    <a:pt x="11601" y="3894"/>
                    <a:pt x="11166" y="3259"/>
                  </a:cubicBezTo>
                  <a:cubicBezTo>
                    <a:pt x="10549" y="2363"/>
                    <a:pt x="9699" y="541"/>
                    <a:pt x="9526" y="491"/>
                  </a:cubicBezTo>
                  <a:cubicBezTo>
                    <a:pt x="8265" y="108"/>
                    <a:pt x="7520" y="1"/>
                    <a:pt x="68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5"/>
            <p:cNvSpPr/>
            <p:nvPr/>
          </p:nvSpPr>
          <p:spPr>
            <a:xfrm>
              <a:off x="771676" y="1168366"/>
              <a:ext cx="332903" cy="708384"/>
            </a:xfrm>
            <a:custGeom>
              <a:avLst/>
              <a:gdLst/>
              <a:ahLst/>
              <a:cxnLst/>
              <a:rect l="l" t="t" r="r" b="b"/>
              <a:pathLst>
                <a:path w="7068" h="15040" extrusionOk="0">
                  <a:moveTo>
                    <a:pt x="3765" y="1"/>
                  </a:moveTo>
                  <a:cubicBezTo>
                    <a:pt x="3765" y="1"/>
                    <a:pt x="1158" y="738"/>
                    <a:pt x="425" y="3875"/>
                  </a:cubicBezTo>
                  <a:cubicBezTo>
                    <a:pt x="56" y="5439"/>
                    <a:pt x="1" y="14324"/>
                    <a:pt x="1" y="14324"/>
                  </a:cubicBezTo>
                  <a:cubicBezTo>
                    <a:pt x="901" y="14865"/>
                    <a:pt x="1927" y="15039"/>
                    <a:pt x="2877" y="15039"/>
                  </a:cubicBezTo>
                  <a:cubicBezTo>
                    <a:pt x="3494" y="15039"/>
                    <a:pt x="4079" y="14966"/>
                    <a:pt x="4578" y="14871"/>
                  </a:cubicBezTo>
                  <a:cubicBezTo>
                    <a:pt x="4519" y="13858"/>
                    <a:pt x="4606" y="11791"/>
                    <a:pt x="4606" y="11791"/>
                  </a:cubicBezTo>
                  <a:cubicBezTo>
                    <a:pt x="4619" y="12530"/>
                    <a:pt x="4940" y="14324"/>
                    <a:pt x="5023" y="14775"/>
                  </a:cubicBezTo>
                  <a:cubicBezTo>
                    <a:pt x="5684" y="14621"/>
                    <a:pt x="6112" y="14451"/>
                    <a:pt x="6112" y="14451"/>
                  </a:cubicBezTo>
                  <a:cubicBezTo>
                    <a:pt x="6112" y="14451"/>
                    <a:pt x="5112" y="9549"/>
                    <a:pt x="5112" y="7395"/>
                  </a:cubicBezTo>
                  <a:cubicBezTo>
                    <a:pt x="5117" y="5541"/>
                    <a:pt x="7068" y="4271"/>
                    <a:pt x="7068" y="4271"/>
                  </a:cubicBezTo>
                  <a:lnTo>
                    <a:pt x="37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5"/>
            <p:cNvSpPr/>
            <p:nvPr/>
          </p:nvSpPr>
          <p:spPr>
            <a:xfrm>
              <a:off x="917545" y="2743642"/>
              <a:ext cx="194664" cy="619365"/>
            </a:xfrm>
            <a:custGeom>
              <a:avLst/>
              <a:gdLst/>
              <a:ahLst/>
              <a:cxnLst/>
              <a:rect l="l" t="t" r="r" b="b"/>
              <a:pathLst>
                <a:path w="4133" h="13150" extrusionOk="0">
                  <a:moveTo>
                    <a:pt x="1" y="0"/>
                  </a:moveTo>
                  <a:lnTo>
                    <a:pt x="1" y="0"/>
                  </a:lnTo>
                  <a:cubicBezTo>
                    <a:pt x="96" y="425"/>
                    <a:pt x="400" y="1506"/>
                    <a:pt x="1201" y="2558"/>
                  </a:cubicBezTo>
                  <a:lnTo>
                    <a:pt x="4022" y="13149"/>
                  </a:lnTo>
                  <a:cubicBezTo>
                    <a:pt x="4022" y="13149"/>
                    <a:pt x="4074" y="12706"/>
                    <a:pt x="4132" y="12185"/>
                  </a:cubicBezTo>
                  <a:cubicBezTo>
                    <a:pt x="3217" y="8331"/>
                    <a:pt x="2075" y="3253"/>
                    <a:pt x="1942" y="2746"/>
                  </a:cubicBezTo>
                  <a:cubicBezTo>
                    <a:pt x="1751" y="2021"/>
                    <a:pt x="400" y="1581"/>
                    <a:pt x="1" y="0"/>
                  </a:cubicBezTo>
                  <a:close/>
                </a:path>
              </a:pathLst>
            </a:custGeom>
            <a:solidFill>
              <a:srgbClr val="FF5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5"/>
            <p:cNvSpPr/>
            <p:nvPr/>
          </p:nvSpPr>
          <p:spPr>
            <a:xfrm>
              <a:off x="1235850" y="1901485"/>
              <a:ext cx="558606" cy="406143"/>
            </a:xfrm>
            <a:custGeom>
              <a:avLst/>
              <a:gdLst/>
              <a:ahLst/>
              <a:cxnLst/>
              <a:rect l="l" t="t" r="r" b="b"/>
              <a:pathLst>
                <a:path w="11860" h="8623" extrusionOk="0">
                  <a:moveTo>
                    <a:pt x="2607" y="1"/>
                  </a:moveTo>
                  <a:lnTo>
                    <a:pt x="0" y="2391"/>
                  </a:lnTo>
                  <a:cubicBezTo>
                    <a:pt x="0" y="2391"/>
                    <a:pt x="3883" y="8622"/>
                    <a:pt x="5258" y="8622"/>
                  </a:cubicBezTo>
                  <a:cubicBezTo>
                    <a:pt x="6259" y="8622"/>
                    <a:pt x="11859" y="1934"/>
                    <a:pt x="11859" y="1934"/>
                  </a:cubicBezTo>
                  <a:lnTo>
                    <a:pt x="9961" y="1424"/>
                  </a:lnTo>
                  <a:lnTo>
                    <a:pt x="5385" y="4576"/>
                  </a:lnTo>
                  <a:lnTo>
                    <a:pt x="2607" y="1"/>
                  </a:lnTo>
                  <a:close/>
                </a:path>
              </a:pathLst>
            </a:custGeom>
            <a:solidFill>
              <a:srgbClr val="FFC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5"/>
            <p:cNvSpPr/>
            <p:nvPr/>
          </p:nvSpPr>
          <p:spPr>
            <a:xfrm>
              <a:off x="1697621" y="1738659"/>
              <a:ext cx="224008" cy="273981"/>
            </a:xfrm>
            <a:custGeom>
              <a:avLst/>
              <a:gdLst/>
              <a:ahLst/>
              <a:cxnLst/>
              <a:rect l="l" t="t" r="r" b="b"/>
              <a:pathLst>
                <a:path w="4756" h="5817" extrusionOk="0">
                  <a:moveTo>
                    <a:pt x="4600" y="0"/>
                  </a:moveTo>
                  <a:cubicBezTo>
                    <a:pt x="4596" y="0"/>
                    <a:pt x="4591" y="1"/>
                    <a:pt x="4586" y="1"/>
                  </a:cubicBezTo>
                  <a:cubicBezTo>
                    <a:pt x="4398" y="28"/>
                    <a:pt x="4189" y="279"/>
                    <a:pt x="4068" y="397"/>
                  </a:cubicBezTo>
                  <a:cubicBezTo>
                    <a:pt x="3907" y="553"/>
                    <a:pt x="3662" y="962"/>
                    <a:pt x="3520" y="1135"/>
                  </a:cubicBezTo>
                  <a:cubicBezTo>
                    <a:pt x="3199" y="1524"/>
                    <a:pt x="2822" y="1687"/>
                    <a:pt x="2822" y="1687"/>
                  </a:cubicBezTo>
                  <a:cubicBezTo>
                    <a:pt x="2822" y="1687"/>
                    <a:pt x="2912" y="1526"/>
                    <a:pt x="2844" y="1447"/>
                  </a:cubicBezTo>
                  <a:cubicBezTo>
                    <a:pt x="2821" y="1420"/>
                    <a:pt x="2788" y="1409"/>
                    <a:pt x="2745" y="1409"/>
                  </a:cubicBezTo>
                  <a:cubicBezTo>
                    <a:pt x="2589" y="1409"/>
                    <a:pt x="2312" y="1556"/>
                    <a:pt x="2014" y="1598"/>
                  </a:cubicBezTo>
                  <a:cubicBezTo>
                    <a:pt x="1818" y="1626"/>
                    <a:pt x="1339" y="2214"/>
                    <a:pt x="1181" y="2383"/>
                  </a:cubicBezTo>
                  <a:cubicBezTo>
                    <a:pt x="1022" y="2550"/>
                    <a:pt x="871" y="3590"/>
                    <a:pt x="827" y="3804"/>
                  </a:cubicBezTo>
                  <a:cubicBezTo>
                    <a:pt x="710" y="4368"/>
                    <a:pt x="1" y="5011"/>
                    <a:pt x="1" y="5011"/>
                  </a:cubicBezTo>
                  <a:lnTo>
                    <a:pt x="1631" y="5815"/>
                  </a:lnTo>
                  <a:cubicBezTo>
                    <a:pt x="1632" y="5816"/>
                    <a:pt x="1634" y="5816"/>
                    <a:pt x="1636" y="5816"/>
                  </a:cubicBezTo>
                  <a:cubicBezTo>
                    <a:pt x="1684" y="5816"/>
                    <a:pt x="1849" y="5598"/>
                    <a:pt x="1873" y="5571"/>
                  </a:cubicBezTo>
                  <a:cubicBezTo>
                    <a:pt x="1971" y="5458"/>
                    <a:pt x="2098" y="5333"/>
                    <a:pt x="2240" y="5274"/>
                  </a:cubicBezTo>
                  <a:cubicBezTo>
                    <a:pt x="2742" y="4783"/>
                    <a:pt x="3488" y="4544"/>
                    <a:pt x="3918" y="3974"/>
                  </a:cubicBezTo>
                  <a:cubicBezTo>
                    <a:pt x="4115" y="3713"/>
                    <a:pt x="4256" y="3401"/>
                    <a:pt x="4275" y="3075"/>
                  </a:cubicBezTo>
                  <a:cubicBezTo>
                    <a:pt x="4275" y="3070"/>
                    <a:pt x="4276" y="3064"/>
                    <a:pt x="4276" y="3059"/>
                  </a:cubicBezTo>
                  <a:cubicBezTo>
                    <a:pt x="4281" y="2942"/>
                    <a:pt x="4273" y="2824"/>
                    <a:pt x="4292" y="2708"/>
                  </a:cubicBezTo>
                  <a:cubicBezTo>
                    <a:pt x="4335" y="2456"/>
                    <a:pt x="4506" y="2242"/>
                    <a:pt x="4566" y="1992"/>
                  </a:cubicBezTo>
                  <a:cubicBezTo>
                    <a:pt x="4612" y="1798"/>
                    <a:pt x="4588" y="1594"/>
                    <a:pt x="4601" y="1393"/>
                  </a:cubicBezTo>
                  <a:cubicBezTo>
                    <a:pt x="4617" y="1166"/>
                    <a:pt x="4755" y="785"/>
                    <a:pt x="4571" y="758"/>
                  </a:cubicBezTo>
                  <a:cubicBezTo>
                    <a:pt x="4608" y="614"/>
                    <a:pt x="4664" y="452"/>
                    <a:pt x="4695" y="305"/>
                  </a:cubicBezTo>
                  <a:cubicBezTo>
                    <a:pt x="4717" y="200"/>
                    <a:pt x="4712" y="0"/>
                    <a:pt x="4600" y="0"/>
                  </a:cubicBezTo>
                  <a:close/>
                </a:path>
              </a:pathLst>
            </a:custGeom>
            <a:solidFill>
              <a:srgbClr val="FFC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5"/>
            <p:cNvSpPr/>
            <p:nvPr/>
          </p:nvSpPr>
          <p:spPr>
            <a:xfrm>
              <a:off x="1779435" y="1817317"/>
              <a:ext cx="56897" cy="34289"/>
            </a:xfrm>
            <a:custGeom>
              <a:avLst/>
              <a:gdLst/>
              <a:ahLst/>
              <a:cxnLst/>
              <a:rect l="l" t="t" r="r" b="b"/>
              <a:pathLst>
                <a:path w="1208" h="728" extrusionOk="0">
                  <a:moveTo>
                    <a:pt x="1129" y="0"/>
                  </a:moveTo>
                  <a:cubicBezTo>
                    <a:pt x="1115" y="0"/>
                    <a:pt x="1100" y="5"/>
                    <a:pt x="1085" y="17"/>
                  </a:cubicBezTo>
                  <a:cubicBezTo>
                    <a:pt x="829" y="277"/>
                    <a:pt x="603" y="320"/>
                    <a:pt x="376" y="440"/>
                  </a:cubicBezTo>
                  <a:cubicBezTo>
                    <a:pt x="199" y="533"/>
                    <a:pt x="193" y="624"/>
                    <a:pt x="1" y="717"/>
                  </a:cubicBezTo>
                  <a:cubicBezTo>
                    <a:pt x="36" y="724"/>
                    <a:pt x="67" y="727"/>
                    <a:pt x="95" y="727"/>
                  </a:cubicBezTo>
                  <a:cubicBezTo>
                    <a:pt x="285" y="727"/>
                    <a:pt x="329" y="578"/>
                    <a:pt x="698" y="441"/>
                  </a:cubicBezTo>
                  <a:cubicBezTo>
                    <a:pt x="893" y="369"/>
                    <a:pt x="1098" y="287"/>
                    <a:pt x="1185" y="95"/>
                  </a:cubicBezTo>
                  <a:cubicBezTo>
                    <a:pt x="1207" y="46"/>
                    <a:pt x="1172" y="0"/>
                    <a:pt x="1129" y="0"/>
                  </a:cubicBezTo>
                  <a:close/>
                </a:path>
              </a:pathLst>
            </a:custGeom>
            <a:solidFill>
              <a:srgbClr val="FFC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5"/>
            <p:cNvSpPr/>
            <p:nvPr/>
          </p:nvSpPr>
          <p:spPr>
            <a:xfrm>
              <a:off x="1075755" y="1693113"/>
              <a:ext cx="370065" cy="423947"/>
            </a:xfrm>
            <a:custGeom>
              <a:avLst/>
              <a:gdLst/>
              <a:ahLst/>
              <a:cxnLst/>
              <a:rect l="l" t="t" r="r" b="b"/>
              <a:pathLst>
                <a:path w="7857" h="9001" extrusionOk="0">
                  <a:moveTo>
                    <a:pt x="1" y="1"/>
                  </a:moveTo>
                  <a:lnTo>
                    <a:pt x="2264" y="4756"/>
                  </a:lnTo>
                  <a:cubicBezTo>
                    <a:pt x="2626" y="6643"/>
                    <a:pt x="4510" y="8952"/>
                    <a:pt x="4573" y="9000"/>
                  </a:cubicBezTo>
                  <a:cubicBezTo>
                    <a:pt x="4579" y="9000"/>
                    <a:pt x="4584" y="9000"/>
                    <a:pt x="4589" y="9000"/>
                  </a:cubicBezTo>
                  <a:cubicBezTo>
                    <a:pt x="5869" y="9000"/>
                    <a:pt x="7639" y="7131"/>
                    <a:pt x="7856" y="6395"/>
                  </a:cubicBezTo>
                  <a:cubicBezTo>
                    <a:pt x="7047" y="5367"/>
                    <a:pt x="6016" y="3954"/>
                    <a:pt x="5105" y="2616"/>
                  </a:cubicBezTo>
                  <a:cubicBezTo>
                    <a:pt x="3476" y="225"/>
                    <a:pt x="825" y="4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5"/>
            <p:cNvSpPr/>
            <p:nvPr/>
          </p:nvSpPr>
          <p:spPr>
            <a:xfrm>
              <a:off x="150375" y="2012595"/>
              <a:ext cx="1345694" cy="1376639"/>
            </a:xfrm>
            <a:custGeom>
              <a:avLst/>
              <a:gdLst/>
              <a:ahLst/>
              <a:cxnLst/>
              <a:rect l="l" t="t" r="r" b="b"/>
              <a:pathLst>
                <a:path w="28571" h="29228" extrusionOk="0">
                  <a:moveTo>
                    <a:pt x="24051" y="0"/>
                  </a:moveTo>
                  <a:lnTo>
                    <a:pt x="13389" y="597"/>
                  </a:lnTo>
                  <a:cubicBezTo>
                    <a:pt x="13380" y="561"/>
                    <a:pt x="13375" y="525"/>
                    <a:pt x="13365" y="487"/>
                  </a:cubicBezTo>
                  <a:lnTo>
                    <a:pt x="13365" y="487"/>
                  </a:lnTo>
                  <a:lnTo>
                    <a:pt x="13386" y="597"/>
                  </a:lnTo>
                  <a:lnTo>
                    <a:pt x="13192" y="608"/>
                  </a:lnTo>
                  <a:cubicBezTo>
                    <a:pt x="13192" y="608"/>
                    <a:pt x="13600" y="2142"/>
                    <a:pt x="13707" y="5240"/>
                  </a:cubicBezTo>
                  <a:cubicBezTo>
                    <a:pt x="13481" y="7755"/>
                    <a:pt x="12632" y="10219"/>
                    <a:pt x="11239" y="12321"/>
                  </a:cubicBezTo>
                  <a:cubicBezTo>
                    <a:pt x="9406" y="15085"/>
                    <a:pt x="6647" y="17013"/>
                    <a:pt x="4466" y="19468"/>
                  </a:cubicBezTo>
                  <a:cubicBezTo>
                    <a:pt x="2304" y="21904"/>
                    <a:pt x="1" y="25585"/>
                    <a:pt x="563" y="28992"/>
                  </a:cubicBezTo>
                  <a:cubicBezTo>
                    <a:pt x="545" y="27670"/>
                    <a:pt x="2973" y="27226"/>
                    <a:pt x="5470" y="27226"/>
                  </a:cubicBezTo>
                  <a:cubicBezTo>
                    <a:pt x="6717" y="27226"/>
                    <a:pt x="7981" y="27337"/>
                    <a:pt x="8966" y="27504"/>
                  </a:cubicBezTo>
                  <a:cubicBezTo>
                    <a:pt x="11923" y="28007"/>
                    <a:pt x="13445" y="28992"/>
                    <a:pt x="18523" y="29227"/>
                  </a:cubicBezTo>
                  <a:cubicBezTo>
                    <a:pt x="21543" y="29089"/>
                    <a:pt x="24464" y="28374"/>
                    <a:pt x="26093" y="28374"/>
                  </a:cubicBezTo>
                  <a:cubicBezTo>
                    <a:pt x="26864" y="28374"/>
                    <a:pt x="27345" y="28535"/>
                    <a:pt x="27410" y="28992"/>
                  </a:cubicBezTo>
                  <a:cubicBezTo>
                    <a:pt x="28571" y="26070"/>
                    <a:pt x="26563" y="12038"/>
                    <a:pt x="25081" y="7047"/>
                  </a:cubicBezTo>
                  <a:cubicBezTo>
                    <a:pt x="23600" y="2058"/>
                    <a:pt x="24051" y="0"/>
                    <a:pt x="24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5"/>
            <p:cNvSpPr/>
            <p:nvPr/>
          </p:nvSpPr>
          <p:spPr>
            <a:xfrm>
              <a:off x="1190021" y="1945901"/>
              <a:ext cx="94812" cy="182936"/>
            </a:xfrm>
            <a:custGeom>
              <a:avLst/>
              <a:gdLst/>
              <a:ahLst/>
              <a:cxnLst/>
              <a:rect l="l" t="t" r="r" b="b"/>
              <a:pathLst>
                <a:path w="2013" h="3884" extrusionOk="0">
                  <a:moveTo>
                    <a:pt x="1" y="1"/>
                  </a:moveTo>
                  <a:lnTo>
                    <a:pt x="1" y="1"/>
                  </a:lnTo>
                  <a:cubicBezTo>
                    <a:pt x="423" y="2140"/>
                    <a:pt x="2012" y="3884"/>
                    <a:pt x="2012" y="3884"/>
                  </a:cubicBezTo>
                  <a:lnTo>
                    <a:pt x="1978" y="3407"/>
                  </a:lnTo>
                  <a:cubicBezTo>
                    <a:pt x="772" y="1742"/>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5"/>
            <p:cNvSpPr/>
            <p:nvPr/>
          </p:nvSpPr>
          <p:spPr>
            <a:xfrm>
              <a:off x="1013348" y="1427513"/>
              <a:ext cx="222029" cy="183690"/>
            </a:xfrm>
            <a:custGeom>
              <a:avLst/>
              <a:gdLst/>
              <a:ahLst/>
              <a:cxnLst/>
              <a:rect l="l" t="t" r="r" b="b"/>
              <a:pathLst>
                <a:path w="4714" h="3900" extrusionOk="0">
                  <a:moveTo>
                    <a:pt x="3541" y="1"/>
                  </a:moveTo>
                  <a:cubicBezTo>
                    <a:pt x="3541" y="1"/>
                    <a:pt x="3414" y="422"/>
                    <a:pt x="3015" y="655"/>
                  </a:cubicBezTo>
                  <a:cubicBezTo>
                    <a:pt x="2823" y="750"/>
                    <a:pt x="2590" y="787"/>
                    <a:pt x="2345" y="787"/>
                  </a:cubicBezTo>
                  <a:cubicBezTo>
                    <a:pt x="1480" y="787"/>
                    <a:pt x="450" y="329"/>
                    <a:pt x="450" y="329"/>
                  </a:cubicBezTo>
                  <a:lnTo>
                    <a:pt x="450" y="329"/>
                  </a:lnTo>
                  <a:cubicBezTo>
                    <a:pt x="1110" y="1365"/>
                    <a:pt x="529" y="2020"/>
                    <a:pt x="1" y="2445"/>
                  </a:cubicBezTo>
                  <a:cubicBezTo>
                    <a:pt x="1" y="2445"/>
                    <a:pt x="637" y="3537"/>
                    <a:pt x="1687" y="3817"/>
                  </a:cubicBezTo>
                  <a:cubicBezTo>
                    <a:pt x="1931" y="3873"/>
                    <a:pt x="2148" y="3899"/>
                    <a:pt x="2342" y="3899"/>
                  </a:cubicBezTo>
                  <a:cubicBezTo>
                    <a:pt x="4713" y="3899"/>
                    <a:pt x="3541" y="1"/>
                    <a:pt x="35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2" name="Google Shape;4722;p75"/>
            <p:cNvGrpSpPr/>
            <p:nvPr/>
          </p:nvGrpSpPr>
          <p:grpSpPr>
            <a:xfrm>
              <a:off x="1090986" y="1367455"/>
              <a:ext cx="66755" cy="78215"/>
              <a:chOff x="1556828" y="955216"/>
              <a:chExt cx="79103" cy="92683"/>
            </a:xfrm>
          </p:grpSpPr>
          <p:sp>
            <p:nvSpPr>
              <p:cNvPr id="4723" name="Google Shape;4723;p75"/>
              <p:cNvSpPr/>
              <p:nvPr/>
            </p:nvSpPr>
            <p:spPr>
              <a:xfrm rot="813304">
                <a:off x="1559915" y="963275"/>
                <a:ext cx="72927" cy="35036"/>
              </a:xfrm>
              <a:custGeom>
                <a:avLst/>
                <a:gdLst/>
                <a:ahLst/>
                <a:cxnLst/>
                <a:rect l="l" t="t" r="r" b="b"/>
                <a:pathLst>
                  <a:path w="4244" h="2039" extrusionOk="0">
                    <a:moveTo>
                      <a:pt x="3838" y="0"/>
                    </a:moveTo>
                    <a:cubicBezTo>
                      <a:pt x="3192" y="477"/>
                      <a:pt x="2510" y="904"/>
                      <a:pt x="1800" y="1278"/>
                    </a:cubicBezTo>
                    <a:lnTo>
                      <a:pt x="0" y="2039"/>
                    </a:lnTo>
                    <a:cubicBezTo>
                      <a:pt x="1480" y="1848"/>
                      <a:pt x="3025" y="1632"/>
                      <a:pt x="4243" y="771"/>
                    </a:cubicBezTo>
                    <a:cubicBezTo>
                      <a:pt x="4132" y="502"/>
                      <a:pt x="3997" y="244"/>
                      <a:pt x="3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5"/>
              <p:cNvSpPr/>
              <p:nvPr/>
            </p:nvSpPr>
            <p:spPr>
              <a:xfrm>
                <a:off x="1587776" y="1012648"/>
                <a:ext cx="20013" cy="35251"/>
              </a:xfrm>
              <a:custGeom>
                <a:avLst/>
                <a:gdLst/>
                <a:ahLst/>
                <a:cxnLst/>
                <a:rect l="l" t="t" r="r" b="b"/>
                <a:pathLst>
                  <a:path w="954" h="1681" extrusionOk="0">
                    <a:moveTo>
                      <a:pt x="562" y="1"/>
                    </a:moveTo>
                    <a:cubicBezTo>
                      <a:pt x="452" y="1"/>
                      <a:pt x="332" y="51"/>
                      <a:pt x="225" y="162"/>
                    </a:cubicBezTo>
                    <a:cubicBezTo>
                      <a:pt x="9" y="384"/>
                      <a:pt x="0" y="879"/>
                      <a:pt x="62" y="1153"/>
                    </a:cubicBezTo>
                    <a:cubicBezTo>
                      <a:pt x="106" y="1350"/>
                      <a:pt x="208" y="1545"/>
                      <a:pt x="386" y="1639"/>
                    </a:cubicBezTo>
                    <a:cubicBezTo>
                      <a:pt x="431" y="1663"/>
                      <a:pt x="481" y="1680"/>
                      <a:pt x="530" y="1680"/>
                    </a:cubicBezTo>
                    <a:cubicBezTo>
                      <a:pt x="543" y="1680"/>
                      <a:pt x="557" y="1679"/>
                      <a:pt x="570" y="1676"/>
                    </a:cubicBezTo>
                    <a:cubicBezTo>
                      <a:pt x="616" y="1665"/>
                      <a:pt x="661" y="1641"/>
                      <a:pt x="696" y="1608"/>
                    </a:cubicBezTo>
                    <a:cubicBezTo>
                      <a:pt x="870" y="1458"/>
                      <a:pt x="919" y="1210"/>
                      <a:pt x="937" y="981"/>
                    </a:cubicBezTo>
                    <a:cubicBezTo>
                      <a:pt x="952" y="794"/>
                      <a:pt x="953" y="606"/>
                      <a:pt x="941" y="418"/>
                    </a:cubicBezTo>
                    <a:cubicBezTo>
                      <a:pt x="923" y="158"/>
                      <a:pt x="757" y="1"/>
                      <a:pt x="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75"/>
            <p:cNvGrpSpPr/>
            <p:nvPr/>
          </p:nvGrpSpPr>
          <p:grpSpPr>
            <a:xfrm rot="1226988" flipH="1">
              <a:off x="1049591" y="1488359"/>
              <a:ext cx="121698" cy="91163"/>
              <a:chOff x="1498352" y="1084363"/>
              <a:chExt cx="172145" cy="128958"/>
            </a:xfrm>
          </p:grpSpPr>
          <p:sp>
            <p:nvSpPr>
              <p:cNvPr id="4726" name="Google Shape;4726;p75"/>
              <p:cNvSpPr/>
              <p:nvPr/>
            </p:nvSpPr>
            <p:spPr>
              <a:xfrm>
                <a:off x="1499892" y="1118064"/>
                <a:ext cx="131535" cy="70102"/>
              </a:xfrm>
              <a:custGeom>
                <a:avLst/>
                <a:gdLst/>
                <a:ahLst/>
                <a:cxnLst/>
                <a:rect l="l" t="t" r="r" b="b"/>
                <a:pathLst>
                  <a:path w="5806" h="3094" fill="none" extrusionOk="0">
                    <a:moveTo>
                      <a:pt x="1" y="1"/>
                    </a:moveTo>
                    <a:cubicBezTo>
                      <a:pt x="1304" y="1866"/>
                      <a:pt x="3531" y="3051"/>
                      <a:pt x="5805" y="3093"/>
                    </a:cubicBezTo>
                  </a:path>
                </a:pathLst>
              </a:custGeom>
              <a:noFill/>
              <a:ln w="3825" cap="flat" cmpd="sng">
                <a:solidFill>
                  <a:srgbClr val="3A335C"/>
                </a:solidFill>
                <a:prstDash val="solid"/>
                <a:miter lim="11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5"/>
              <p:cNvSpPr/>
              <p:nvPr/>
            </p:nvSpPr>
            <p:spPr>
              <a:xfrm>
                <a:off x="1498352" y="1159509"/>
                <a:ext cx="93112" cy="53812"/>
              </a:xfrm>
              <a:custGeom>
                <a:avLst/>
                <a:gdLst/>
                <a:ahLst/>
                <a:cxnLst/>
                <a:rect l="l" t="t" r="r" b="b"/>
                <a:pathLst>
                  <a:path w="4110" h="2375" fill="none" extrusionOk="0">
                    <a:moveTo>
                      <a:pt x="1" y="0"/>
                    </a:moveTo>
                    <a:cubicBezTo>
                      <a:pt x="1065" y="1210"/>
                      <a:pt x="2530" y="2058"/>
                      <a:pt x="4109" y="2375"/>
                    </a:cubicBezTo>
                  </a:path>
                </a:pathLst>
              </a:custGeom>
              <a:noFill/>
              <a:ln w="3825" cap="flat" cmpd="sng">
                <a:solidFill>
                  <a:srgbClr val="3A335C"/>
                </a:solidFill>
                <a:prstDash val="solid"/>
                <a:miter lim="11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5"/>
              <p:cNvSpPr/>
              <p:nvPr/>
            </p:nvSpPr>
            <p:spPr>
              <a:xfrm rot="792954">
                <a:off x="1513840" y="1101232"/>
                <a:ext cx="153165" cy="48288"/>
              </a:xfrm>
              <a:custGeom>
                <a:avLst/>
                <a:gdLst/>
                <a:ahLst/>
                <a:cxnLst/>
                <a:rect l="l" t="t" r="r" b="b"/>
                <a:pathLst>
                  <a:path w="6760" h="2131" fill="none" extrusionOk="0">
                    <a:moveTo>
                      <a:pt x="1" y="0"/>
                    </a:moveTo>
                    <a:cubicBezTo>
                      <a:pt x="1797" y="1607"/>
                      <a:pt x="4493" y="2131"/>
                      <a:pt x="6760" y="1313"/>
                    </a:cubicBezTo>
                  </a:path>
                </a:pathLst>
              </a:custGeom>
              <a:noFill/>
              <a:ln w="3825" cap="flat" cmpd="sng">
                <a:solidFill>
                  <a:srgbClr val="3A335C"/>
                </a:solidFill>
                <a:prstDash val="solid"/>
                <a:miter lim="11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9" name="Google Shape;4729;p75"/>
          <p:cNvGrpSpPr/>
          <p:nvPr/>
        </p:nvGrpSpPr>
        <p:grpSpPr>
          <a:xfrm>
            <a:off x="1373687" y="4072305"/>
            <a:ext cx="374318" cy="372065"/>
            <a:chOff x="1034987" y="3936892"/>
            <a:chExt cx="374318" cy="372065"/>
          </a:xfrm>
        </p:grpSpPr>
        <p:sp>
          <p:nvSpPr>
            <p:cNvPr id="4730" name="Google Shape;4730;p75"/>
            <p:cNvSpPr/>
            <p:nvPr/>
          </p:nvSpPr>
          <p:spPr>
            <a:xfrm>
              <a:off x="1110876" y="4030317"/>
              <a:ext cx="214678" cy="214678"/>
            </a:xfrm>
            <a:custGeom>
              <a:avLst/>
              <a:gdLst/>
              <a:ahLst/>
              <a:cxnLst/>
              <a:rect l="l" t="t" r="r" b="b"/>
              <a:pathLst>
                <a:path w="4860" h="4860" extrusionOk="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5"/>
            <p:cNvSpPr/>
            <p:nvPr/>
          </p:nvSpPr>
          <p:spPr>
            <a:xfrm>
              <a:off x="1163220" y="3936892"/>
              <a:ext cx="45321" cy="45321"/>
            </a:xfrm>
            <a:custGeom>
              <a:avLst/>
              <a:gdLst/>
              <a:ahLst/>
              <a:cxnLst/>
              <a:rect l="l" t="t" r="r" b="b"/>
              <a:pathLst>
                <a:path w="1026" h="1026" extrusionOk="0">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5"/>
            <p:cNvSpPr/>
            <p:nvPr/>
          </p:nvSpPr>
          <p:spPr>
            <a:xfrm>
              <a:off x="1067057" y="4244951"/>
              <a:ext cx="36752" cy="36707"/>
            </a:xfrm>
            <a:custGeom>
              <a:avLst/>
              <a:gdLst/>
              <a:ahLst/>
              <a:cxnLst/>
              <a:rect l="l" t="t" r="r" b="b"/>
              <a:pathLst>
                <a:path w="832" h="831" extrusionOk="0">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5"/>
            <p:cNvSpPr/>
            <p:nvPr/>
          </p:nvSpPr>
          <p:spPr>
            <a:xfrm>
              <a:off x="1325554" y="4231479"/>
              <a:ext cx="24781" cy="24781"/>
            </a:xfrm>
            <a:custGeom>
              <a:avLst/>
              <a:gdLst/>
              <a:ahLst/>
              <a:cxnLst/>
              <a:rect l="l" t="t" r="r" b="b"/>
              <a:pathLst>
                <a:path w="561" h="561" extrusionOk="0">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5"/>
            <p:cNvSpPr/>
            <p:nvPr/>
          </p:nvSpPr>
          <p:spPr>
            <a:xfrm>
              <a:off x="1337922" y="4056644"/>
              <a:ext cx="23765" cy="23721"/>
            </a:xfrm>
            <a:custGeom>
              <a:avLst/>
              <a:gdLst/>
              <a:ahLst/>
              <a:cxnLst/>
              <a:rect l="l" t="t" r="r" b="b"/>
              <a:pathLst>
                <a:path w="538" h="537" extrusionOk="0">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5"/>
            <p:cNvSpPr/>
            <p:nvPr/>
          </p:nvSpPr>
          <p:spPr>
            <a:xfrm>
              <a:off x="1034987" y="4030405"/>
              <a:ext cx="36089" cy="36045"/>
            </a:xfrm>
            <a:custGeom>
              <a:avLst/>
              <a:gdLst/>
              <a:ahLst/>
              <a:cxnLst/>
              <a:rect l="l" t="t" r="r" b="b"/>
              <a:pathLst>
                <a:path w="817" h="816" extrusionOk="0">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5"/>
            <p:cNvSpPr/>
            <p:nvPr/>
          </p:nvSpPr>
          <p:spPr>
            <a:xfrm>
              <a:off x="1372554" y="4131384"/>
              <a:ext cx="36752" cy="36796"/>
            </a:xfrm>
            <a:custGeom>
              <a:avLst/>
              <a:gdLst/>
              <a:ahLst/>
              <a:cxnLst/>
              <a:rect l="l" t="t" r="r" b="b"/>
              <a:pathLst>
                <a:path w="832" h="833" extrusionOk="0">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5"/>
            <p:cNvSpPr/>
            <p:nvPr/>
          </p:nvSpPr>
          <p:spPr>
            <a:xfrm>
              <a:off x="1218215" y="4285855"/>
              <a:ext cx="23102" cy="23102"/>
            </a:xfrm>
            <a:custGeom>
              <a:avLst/>
              <a:gdLst/>
              <a:ahLst/>
              <a:cxnLst/>
              <a:rect l="l" t="t" r="r" b="b"/>
              <a:pathLst>
                <a:path w="523" h="523" extrusionOk="0">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5"/>
            <p:cNvSpPr/>
            <p:nvPr/>
          </p:nvSpPr>
          <p:spPr>
            <a:xfrm>
              <a:off x="1274491" y="3969624"/>
              <a:ext cx="20673" cy="20717"/>
            </a:xfrm>
            <a:custGeom>
              <a:avLst/>
              <a:gdLst/>
              <a:ahLst/>
              <a:cxnLst/>
              <a:rect l="l" t="t" r="r" b="b"/>
              <a:pathLst>
                <a:path w="468" h="469" extrusionOk="0">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5"/>
            <p:cNvSpPr/>
            <p:nvPr/>
          </p:nvSpPr>
          <p:spPr>
            <a:xfrm>
              <a:off x="1053054" y="4137656"/>
              <a:ext cx="20275" cy="20275"/>
            </a:xfrm>
            <a:custGeom>
              <a:avLst/>
              <a:gdLst/>
              <a:ahLst/>
              <a:cxnLst/>
              <a:rect l="l" t="t" r="r" b="b"/>
              <a:pathLst>
                <a:path w="459" h="459" extrusionOk="0">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5"/>
            <p:cNvSpPr/>
            <p:nvPr/>
          </p:nvSpPr>
          <p:spPr>
            <a:xfrm>
              <a:off x="1181596" y="3958758"/>
              <a:ext cx="107251" cy="194050"/>
            </a:xfrm>
            <a:custGeom>
              <a:avLst/>
              <a:gdLst/>
              <a:ahLst/>
              <a:cxnLst/>
              <a:rect l="l" t="t" r="r" b="b"/>
              <a:pathLst>
                <a:path w="2428" h="4393" extrusionOk="0">
                  <a:moveTo>
                    <a:pt x="194" y="1"/>
                  </a:moveTo>
                  <a:lnTo>
                    <a:pt x="0" y="36"/>
                  </a:lnTo>
                  <a:lnTo>
                    <a:pt x="792" y="4393"/>
                  </a:lnTo>
                  <a:lnTo>
                    <a:pt x="2428" y="519"/>
                  </a:lnTo>
                  <a:lnTo>
                    <a:pt x="2246" y="443"/>
                  </a:lnTo>
                  <a:lnTo>
                    <a:pt x="868" y="3708"/>
                  </a:lnTo>
                  <a:lnTo>
                    <a:pt x="1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5"/>
            <p:cNvSpPr/>
            <p:nvPr/>
          </p:nvSpPr>
          <p:spPr>
            <a:xfrm>
              <a:off x="1050934" y="4044585"/>
              <a:ext cx="182697" cy="107604"/>
            </a:xfrm>
            <a:custGeom>
              <a:avLst/>
              <a:gdLst/>
              <a:ahLst/>
              <a:cxnLst/>
              <a:rect l="l" t="t" r="r" b="b"/>
              <a:pathLst>
                <a:path w="4136" h="2436" extrusionOk="0">
                  <a:moveTo>
                    <a:pt x="95" y="1"/>
                  </a:moveTo>
                  <a:lnTo>
                    <a:pt x="1" y="174"/>
                  </a:lnTo>
                  <a:lnTo>
                    <a:pt x="3439" y="2031"/>
                  </a:lnTo>
                  <a:lnTo>
                    <a:pt x="271" y="2238"/>
                  </a:lnTo>
                  <a:lnTo>
                    <a:pt x="283" y="2435"/>
                  </a:lnTo>
                  <a:lnTo>
                    <a:pt x="4136" y="2183"/>
                  </a:lnTo>
                  <a:lnTo>
                    <a:pt x="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5"/>
            <p:cNvSpPr/>
            <p:nvPr/>
          </p:nvSpPr>
          <p:spPr>
            <a:xfrm>
              <a:off x="1202622" y="4064595"/>
              <a:ext cx="188661" cy="89538"/>
            </a:xfrm>
            <a:custGeom>
              <a:avLst/>
              <a:gdLst/>
              <a:ahLst/>
              <a:cxnLst/>
              <a:rect l="l" t="t" r="r" b="b"/>
              <a:pathLst>
                <a:path w="4271" h="2027" extrusionOk="0">
                  <a:moveTo>
                    <a:pt x="3286" y="0"/>
                  </a:moveTo>
                  <a:lnTo>
                    <a:pt x="1" y="1728"/>
                  </a:lnTo>
                  <a:lnTo>
                    <a:pt x="4257" y="2027"/>
                  </a:lnTo>
                  <a:lnTo>
                    <a:pt x="4270" y="1830"/>
                  </a:lnTo>
                  <a:lnTo>
                    <a:pt x="706" y="1581"/>
                  </a:lnTo>
                  <a:lnTo>
                    <a:pt x="3378" y="175"/>
                  </a:lnTo>
                  <a:lnTo>
                    <a:pt x="32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5"/>
            <p:cNvSpPr/>
            <p:nvPr/>
          </p:nvSpPr>
          <p:spPr>
            <a:xfrm>
              <a:off x="1213091" y="4127276"/>
              <a:ext cx="127747" cy="170462"/>
            </a:xfrm>
            <a:custGeom>
              <a:avLst/>
              <a:gdLst/>
              <a:ahLst/>
              <a:cxnLst/>
              <a:rect l="l" t="t" r="r" b="b"/>
              <a:pathLst>
                <a:path w="2892" h="3859" extrusionOk="0">
                  <a:moveTo>
                    <a:pt x="1" y="1"/>
                  </a:moveTo>
                  <a:lnTo>
                    <a:pt x="279" y="3859"/>
                  </a:lnTo>
                  <a:lnTo>
                    <a:pt x="476" y="3845"/>
                  </a:lnTo>
                  <a:lnTo>
                    <a:pt x="232" y="469"/>
                  </a:lnTo>
                  <a:lnTo>
                    <a:pt x="2761" y="2713"/>
                  </a:lnTo>
                  <a:lnTo>
                    <a:pt x="2891" y="256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5"/>
            <p:cNvSpPr/>
            <p:nvPr/>
          </p:nvSpPr>
          <p:spPr>
            <a:xfrm>
              <a:off x="1082605" y="4134255"/>
              <a:ext cx="138790" cy="132032"/>
            </a:xfrm>
            <a:custGeom>
              <a:avLst/>
              <a:gdLst/>
              <a:ahLst/>
              <a:cxnLst/>
              <a:rect l="l" t="t" r="r" b="b"/>
              <a:pathLst>
                <a:path w="3142" h="2989" extrusionOk="0">
                  <a:moveTo>
                    <a:pt x="3007" y="0"/>
                  </a:moveTo>
                  <a:lnTo>
                    <a:pt x="1" y="2845"/>
                  </a:lnTo>
                  <a:lnTo>
                    <a:pt x="137" y="2988"/>
                  </a:lnTo>
                  <a:lnTo>
                    <a:pt x="3142" y="143"/>
                  </a:lnTo>
                  <a:lnTo>
                    <a:pt x="30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75"/>
          <p:cNvGrpSpPr/>
          <p:nvPr/>
        </p:nvGrpSpPr>
        <p:grpSpPr>
          <a:xfrm>
            <a:off x="6655692" y="2883222"/>
            <a:ext cx="991164" cy="842695"/>
            <a:chOff x="6655692" y="2883222"/>
            <a:chExt cx="991164" cy="842695"/>
          </a:xfrm>
        </p:grpSpPr>
        <p:sp>
          <p:nvSpPr>
            <p:cNvPr id="4746" name="Google Shape;4746;p75"/>
            <p:cNvSpPr/>
            <p:nvPr/>
          </p:nvSpPr>
          <p:spPr>
            <a:xfrm>
              <a:off x="6655692" y="2883222"/>
              <a:ext cx="124390" cy="96517"/>
            </a:xfrm>
            <a:custGeom>
              <a:avLst/>
              <a:gdLst/>
              <a:ahLst/>
              <a:cxnLst/>
              <a:rect l="l" t="t" r="r" b="b"/>
              <a:pathLst>
                <a:path w="2816" h="2185" extrusionOk="0">
                  <a:moveTo>
                    <a:pt x="1408" y="1"/>
                  </a:moveTo>
                  <a:cubicBezTo>
                    <a:pt x="3" y="1"/>
                    <a:pt x="0" y="2184"/>
                    <a:pt x="1408" y="2184"/>
                  </a:cubicBezTo>
                  <a:cubicBezTo>
                    <a:pt x="2813" y="2184"/>
                    <a:pt x="2816" y="1"/>
                    <a:pt x="1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5"/>
            <p:cNvSpPr/>
            <p:nvPr/>
          </p:nvSpPr>
          <p:spPr>
            <a:xfrm>
              <a:off x="7522467" y="3629400"/>
              <a:ext cx="124390" cy="96517"/>
            </a:xfrm>
            <a:custGeom>
              <a:avLst/>
              <a:gdLst/>
              <a:ahLst/>
              <a:cxnLst/>
              <a:rect l="l" t="t" r="r" b="b"/>
              <a:pathLst>
                <a:path w="2816" h="2185" extrusionOk="0">
                  <a:moveTo>
                    <a:pt x="1409" y="0"/>
                  </a:moveTo>
                  <a:cubicBezTo>
                    <a:pt x="3" y="0"/>
                    <a:pt x="1" y="2184"/>
                    <a:pt x="1409" y="2184"/>
                  </a:cubicBezTo>
                  <a:cubicBezTo>
                    <a:pt x="2813" y="2184"/>
                    <a:pt x="2815" y="0"/>
                    <a:pt x="1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75"/>
          <p:cNvGrpSpPr/>
          <p:nvPr/>
        </p:nvGrpSpPr>
        <p:grpSpPr>
          <a:xfrm>
            <a:off x="6655704" y="1014752"/>
            <a:ext cx="1114192" cy="985339"/>
            <a:chOff x="6655704" y="633752"/>
            <a:chExt cx="1114192" cy="985339"/>
          </a:xfrm>
        </p:grpSpPr>
        <p:sp>
          <p:nvSpPr>
            <p:cNvPr id="4749" name="Google Shape;4749;p75"/>
            <p:cNvSpPr/>
            <p:nvPr/>
          </p:nvSpPr>
          <p:spPr>
            <a:xfrm>
              <a:off x="6655704" y="633752"/>
              <a:ext cx="124346" cy="96517"/>
            </a:xfrm>
            <a:custGeom>
              <a:avLst/>
              <a:gdLst/>
              <a:ahLst/>
              <a:cxnLst/>
              <a:rect l="l" t="t" r="r" b="b"/>
              <a:pathLst>
                <a:path w="2815" h="2185" extrusionOk="0">
                  <a:moveTo>
                    <a:pt x="1408" y="1"/>
                  </a:moveTo>
                  <a:cubicBezTo>
                    <a:pt x="3" y="1"/>
                    <a:pt x="0" y="2185"/>
                    <a:pt x="1408" y="2185"/>
                  </a:cubicBezTo>
                  <a:cubicBezTo>
                    <a:pt x="2813" y="2185"/>
                    <a:pt x="2815" y="1"/>
                    <a:pt x="1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0" name="Google Shape;4750;p75"/>
            <p:cNvGrpSpPr/>
            <p:nvPr/>
          </p:nvGrpSpPr>
          <p:grpSpPr>
            <a:xfrm>
              <a:off x="7399444" y="1250886"/>
              <a:ext cx="370453" cy="368205"/>
              <a:chOff x="1566913" y="1398166"/>
              <a:chExt cx="502241" cy="499193"/>
            </a:xfrm>
          </p:grpSpPr>
          <p:sp>
            <p:nvSpPr>
              <p:cNvPr id="4751" name="Google Shape;4751;p75"/>
              <p:cNvSpPr/>
              <p:nvPr/>
            </p:nvSpPr>
            <p:spPr>
              <a:xfrm>
                <a:off x="1668730" y="1523483"/>
                <a:ext cx="288049" cy="288005"/>
              </a:xfrm>
              <a:custGeom>
                <a:avLst/>
                <a:gdLst/>
                <a:ahLst/>
                <a:cxnLst/>
                <a:rect l="l" t="t" r="r" b="b"/>
                <a:pathLst>
                  <a:path w="6521" h="6520" extrusionOk="0">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5"/>
              <p:cNvSpPr/>
              <p:nvPr/>
            </p:nvSpPr>
            <p:spPr>
              <a:xfrm>
                <a:off x="1739009" y="1398166"/>
                <a:ext cx="60693" cy="60781"/>
              </a:xfrm>
              <a:custGeom>
                <a:avLst/>
                <a:gdLst/>
                <a:ahLst/>
                <a:cxnLst/>
                <a:rect l="l" t="t" r="r" b="b"/>
                <a:pathLst>
                  <a:path w="1374" h="1376" extrusionOk="0">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5"/>
              <p:cNvSpPr/>
              <p:nvPr/>
            </p:nvSpPr>
            <p:spPr>
              <a:xfrm>
                <a:off x="1609892" y="1811444"/>
                <a:ext cx="49341" cy="49252"/>
              </a:xfrm>
              <a:custGeom>
                <a:avLst/>
                <a:gdLst/>
                <a:ahLst/>
                <a:cxnLst/>
                <a:rect l="l" t="t" r="r" b="b"/>
                <a:pathLst>
                  <a:path w="1117" h="1115" extrusionOk="0">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5"/>
              <p:cNvSpPr/>
              <p:nvPr/>
            </p:nvSpPr>
            <p:spPr>
              <a:xfrm>
                <a:off x="1956735" y="1793333"/>
                <a:ext cx="33262" cy="33306"/>
              </a:xfrm>
              <a:custGeom>
                <a:avLst/>
                <a:gdLst/>
                <a:ahLst/>
                <a:cxnLst/>
                <a:rect l="l" t="t" r="r" b="b"/>
                <a:pathLst>
                  <a:path w="753" h="754" extrusionOk="0">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5"/>
              <p:cNvSpPr/>
              <p:nvPr/>
            </p:nvSpPr>
            <p:spPr>
              <a:xfrm>
                <a:off x="1973300" y="1558777"/>
                <a:ext cx="31893" cy="31848"/>
              </a:xfrm>
              <a:custGeom>
                <a:avLst/>
                <a:gdLst/>
                <a:ahLst/>
                <a:cxnLst/>
                <a:rect l="l" t="t" r="r" b="b"/>
                <a:pathLst>
                  <a:path w="722" h="721" extrusionOk="0">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5"/>
              <p:cNvSpPr/>
              <p:nvPr/>
            </p:nvSpPr>
            <p:spPr>
              <a:xfrm>
                <a:off x="1566913" y="1523572"/>
                <a:ext cx="48369" cy="48369"/>
              </a:xfrm>
              <a:custGeom>
                <a:avLst/>
                <a:gdLst/>
                <a:ahLst/>
                <a:cxnLst/>
                <a:rect l="l" t="t" r="r" b="b"/>
                <a:pathLst>
                  <a:path w="1095" h="1095" extrusionOk="0">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5"/>
              <p:cNvSpPr/>
              <p:nvPr/>
            </p:nvSpPr>
            <p:spPr>
              <a:xfrm>
                <a:off x="2019813" y="1659093"/>
                <a:ext cx="49341" cy="49341"/>
              </a:xfrm>
              <a:custGeom>
                <a:avLst/>
                <a:gdLst/>
                <a:ahLst/>
                <a:cxnLst/>
                <a:rect l="l" t="t" r="r" b="b"/>
                <a:pathLst>
                  <a:path w="1117" h="1117" extrusionOk="0">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5"/>
              <p:cNvSpPr/>
              <p:nvPr/>
            </p:nvSpPr>
            <p:spPr>
              <a:xfrm>
                <a:off x="1812688" y="1866395"/>
                <a:ext cx="30965" cy="30965"/>
              </a:xfrm>
              <a:custGeom>
                <a:avLst/>
                <a:gdLst/>
                <a:ahLst/>
                <a:cxnLst/>
                <a:rect l="l" t="t" r="r" b="b"/>
                <a:pathLst>
                  <a:path w="701" h="701" extrusionOk="0">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5"/>
              <p:cNvSpPr/>
              <p:nvPr/>
            </p:nvSpPr>
            <p:spPr>
              <a:xfrm>
                <a:off x="1888268" y="1442074"/>
                <a:ext cx="27696" cy="27740"/>
              </a:xfrm>
              <a:custGeom>
                <a:avLst/>
                <a:gdLst/>
                <a:ahLst/>
                <a:cxnLst/>
                <a:rect l="l" t="t" r="r" b="b"/>
                <a:pathLst>
                  <a:path w="627" h="628" extrusionOk="0">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5"/>
              <p:cNvSpPr/>
              <p:nvPr/>
            </p:nvSpPr>
            <p:spPr>
              <a:xfrm>
                <a:off x="1591075" y="1667486"/>
                <a:ext cx="27210" cy="27210"/>
              </a:xfrm>
              <a:custGeom>
                <a:avLst/>
                <a:gdLst/>
                <a:ahLst/>
                <a:cxnLst/>
                <a:rect l="l" t="t" r="r" b="b"/>
                <a:pathLst>
                  <a:path w="616" h="616" extrusionOk="0">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5"/>
              <p:cNvSpPr/>
              <p:nvPr/>
            </p:nvSpPr>
            <p:spPr>
              <a:xfrm>
                <a:off x="1763613" y="1427452"/>
                <a:ext cx="143914" cy="260397"/>
              </a:xfrm>
              <a:custGeom>
                <a:avLst/>
                <a:gdLst/>
                <a:ahLst/>
                <a:cxnLst/>
                <a:rect l="l" t="t" r="r" b="b"/>
                <a:pathLst>
                  <a:path w="3258" h="5895" extrusionOk="0">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5"/>
              <p:cNvSpPr/>
              <p:nvPr/>
            </p:nvSpPr>
            <p:spPr>
              <a:xfrm>
                <a:off x="1588336" y="1542610"/>
                <a:ext cx="245069" cy="144312"/>
              </a:xfrm>
              <a:custGeom>
                <a:avLst/>
                <a:gdLst/>
                <a:ahLst/>
                <a:cxnLst/>
                <a:rect l="l" t="t" r="r" b="b"/>
                <a:pathLst>
                  <a:path w="5548" h="3267" extrusionOk="0">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5"/>
              <p:cNvSpPr/>
              <p:nvPr/>
            </p:nvSpPr>
            <p:spPr>
              <a:xfrm>
                <a:off x="1791795" y="1569467"/>
                <a:ext cx="253108" cy="120193"/>
              </a:xfrm>
              <a:custGeom>
                <a:avLst/>
                <a:gdLst/>
                <a:ahLst/>
                <a:cxnLst/>
                <a:rect l="l" t="t" r="r" b="b"/>
                <a:pathLst>
                  <a:path w="5730" h="2721" extrusionOk="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5"/>
              <p:cNvSpPr/>
              <p:nvPr/>
            </p:nvSpPr>
            <p:spPr>
              <a:xfrm>
                <a:off x="1805842" y="1653616"/>
                <a:ext cx="171433" cy="228681"/>
              </a:xfrm>
              <a:custGeom>
                <a:avLst/>
                <a:gdLst/>
                <a:ahLst/>
                <a:cxnLst/>
                <a:rect l="l" t="t" r="r" b="b"/>
                <a:pathLst>
                  <a:path w="3881" h="5177" extrusionOk="0">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5"/>
              <p:cNvSpPr/>
              <p:nvPr/>
            </p:nvSpPr>
            <p:spPr>
              <a:xfrm>
                <a:off x="1630609" y="1663024"/>
                <a:ext cx="186231" cy="177176"/>
              </a:xfrm>
              <a:custGeom>
                <a:avLst/>
                <a:gdLst/>
                <a:ahLst/>
                <a:cxnLst/>
                <a:rect l="l" t="t" r="r" b="b"/>
                <a:pathLst>
                  <a:path w="4216" h="4011" extrusionOk="0">
                    <a:moveTo>
                      <a:pt x="4033" y="1"/>
                    </a:moveTo>
                    <a:lnTo>
                      <a:pt x="0" y="3819"/>
                    </a:lnTo>
                    <a:lnTo>
                      <a:pt x="183" y="4011"/>
                    </a:lnTo>
                    <a:lnTo>
                      <a:pt x="4216" y="194"/>
                    </a:lnTo>
                    <a:lnTo>
                      <a:pt x="40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6" name="Google Shape;4766;p75"/>
          <p:cNvGrpSpPr/>
          <p:nvPr/>
        </p:nvGrpSpPr>
        <p:grpSpPr>
          <a:xfrm>
            <a:off x="154487" y="2000105"/>
            <a:ext cx="374318" cy="372065"/>
            <a:chOff x="1034987" y="3936892"/>
            <a:chExt cx="374318" cy="372065"/>
          </a:xfrm>
        </p:grpSpPr>
        <p:sp>
          <p:nvSpPr>
            <p:cNvPr id="4767" name="Google Shape;4767;p75"/>
            <p:cNvSpPr/>
            <p:nvPr/>
          </p:nvSpPr>
          <p:spPr>
            <a:xfrm>
              <a:off x="1110876" y="4030317"/>
              <a:ext cx="214678" cy="214678"/>
            </a:xfrm>
            <a:custGeom>
              <a:avLst/>
              <a:gdLst/>
              <a:ahLst/>
              <a:cxnLst/>
              <a:rect l="l" t="t" r="r" b="b"/>
              <a:pathLst>
                <a:path w="4860" h="4860" extrusionOk="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5"/>
            <p:cNvSpPr/>
            <p:nvPr/>
          </p:nvSpPr>
          <p:spPr>
            <a:xfrm>
              <a:off x="1163220" y="3936892"/>
              <a:ext cx="45321" cy="45321"/>
            </a:xfrm>
            <a:custGeom>
              <a:avLst/>
              <a:gdLst/>
              <a:ahLst/>
              <a:cxnLst/>
              <a:rect l="l" t="t" r="r" b="b"/>
              <a:pathLst>
                <a:path w="1026" h="1026" extrusionOk="0">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5"/>
            <p:cNvSpPr/>
            <p:nvPr/>
          </p:nvSpPr>
          <p:spPr>
            <a:xfrm>
              <a:off x="1067057" y="4244951"/>
              <a:ext cx="36752" cy="36707"/>
            </a:xfrm>
            <a:custGeom>
              <a:avLst/>
              <a:gdLst/>
              <a:ahLst/>
              <a:cxnLst/>
              <a:rect l="l" t="t" r="r" b="b"/>
              <a:pathLst>
                <a:path w="832" h="831" extrusionOk="0">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5"/>
            <p:cNvSpPr/>
            <p:nvPr/>
          </p:nvSpPr>
          <p:spPr>
            <a:xfrm>
              <a:off x="1325554" y="4231479"/>
              <a:ext cx="24781" cy="24781"/>
            </a:xfrm>
            <a:custGeom>
              <a:avLst/>
              <a:gdLst/>
              <a:ahLst/>
              <a:cxnLst/>
              <a:rect l="l" t="t" r="r" b="b"/>
              <a:pathLst>
                <a:path w="561" h="561" extrusionOk="0">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5"/>
            <p:cNvSpPr/>
            <p:nvPr/>
          </p:nvSpPr>
          <p:spPr>
            <a:xfrm>
              <a:off x="1337922" y="4056644"/>
              <a:ext cx="23765" cy="23721"/>
            </a:xfrm>
            <a:custGeom>
              <a:avLst/>
              <a:gdLst/>
              <a:ahLst/>
              <a:cxnLst/>
              <a:rect l="l" t="t" r="r" b="b"/>
              <a:pathLst>
                <a:path w="538" h="537" extrusionOk="0">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5"/>
            <p:cNvSpPr/>
            <p:nvPr/>
          </p:nvSpPr>
          <p:spPr>
            <a:xfrm>
              <a:off x="1034987" y="4030405"/>
              <a:ext cx="36089" cy="36045"/>
            </a:xfrm>
            <a:custGeom>
              <a:avLst/>
              <a:gdLst/>
              <a:ahLst/>
              <a:cxnLst/>
              <a:rect l="l" t="t" r="r" b="b"/>
              <a:pathLst>
                <a:path w="817" h="816" extrusionOk="0">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5"/>
            <p:cNvSpPr/>
            <p:nvPr/>
          </p:nvSpPr>
          <p:spPr>
            <a:xfrm>
              <a:off x="1372554" y="4131384"/>
              <a:ext cx="36752" cy="36796"/>
            </a:xfrm>
            <a:custGeom>
              <a:avLst/>
              <a:gdLst/>
              <a:ahLst/>
              <a:cxnLst/>
              <a:rect l="l" t="t" r="r" b="b"/>
              <a:pathLst>
                <a:path w="832" h="833" extrusionOk="0">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5"/>
            <p:cNvSpPr/>
            <p:nvPr/>
          </p:nvSpPr>
          <p:spPr>
            <a:xfrm>
              <a:off x="1218215" y="4285855"/>
              <a:ext cx="23102" cy="23102"/>
            </a:xfrm>
            <a:custGeom>
              <a:avLst/>
              <a:gdLst/>
              <a:ahLst/>
              <a:cxnLst/>
              <a:rect l="l" t="t" r="r" b="b"/>
              <a:pathLst>
                <a:path w="523" h="523" extrusionOk="0">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5"/>
            <p:cNvSpPr/>
            <p:nvPr/>
          </p:nvSpPr>
          <p:spPr>
            <a:xfrm>
              <a:off x="1274491" y="3969624"/>
              <a:ext cx="20673" cy="20717"/>
            </a:xfrm>
            <a:custGeom>
              <a:avLst/>
              <a:gdLst/>
              <a:ahLst/>
              <a:cxnLst/>
              <a:rect l="l" t="t" r="r" b="b"/>
              <a:pathLst>
                <a:path w="468" h="469" extrusionOk="0">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5"/>
            <p:cNvSpPr/>
            <p:nvPr/>
          </p:nvSpPr>
          <p:spPr>
            <a:xfrm>
              <a:off x="1053054" y="4137656"/>
              <a:ext cx="20275" cy="20275"/>
            </a:xfrm>
            <a:custGeom>
              <a:avLst/>
              <a:gdLst/>
              <a:ahLst/>
              <a:cxnLst/>
              <a:rect l="l" t="t" r="r" b="b"/>
              <a:pathLst>
                <a:path w="459" h="459" extrusionOk="0">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5"/>
            <p:cNvSpPr/>
            <p:nvPr/>
          </p:nvSpPr>
          <p:spPr>
            <a:xfrm>
              <a:off x="1181596" y="3958758"/>
              <a:ext cx="107251" cy="194050"/>
            </a:xfrm>
            <a:custGeom>
              <a:avLst/>
              <a:gdLst/>
              <a:ahLst/>
              <a:cxnLst/>
              <a:rect l="l" t="t" r="r" b="b"/>
              <a:pathLst>
                <a:path w="2428" h="4393" extrusionOk="0">
                  <a:moveTo>
                    <a:pt x="194" y="1"/>
                  </a:moveTo>
                  <a:lnTo>
                    <a:pt x="0" y="36"/>
                  </a:lnTo>
                  <a:lnTo>
                    <a:pt x="792" y="4393"/>
                  </a:lnTo>
                  <a:lnTo>
                    <a:pt x="2428" y="519"/>
                  </a:lnTo>
                  <a:lnTo>
                    <a:pt x="2246" y="443"/>
                  </a:lnTo>
                  <a:lnTo>
                    <a:pt x="868" y="3708"/>
                  </a:lnTo>
                  <a:lnTo>
                    <a:pt x="1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5"/>
            <p:cNvSpPr/>
            <p:nvPr/>
          </p:nvSpPr>
          <p:spPr>
            <a:xfrm>
              <a:off x="1050934" y="4044585"/>
              <a:ext cx="182697" cy="107604"/>
            </a:xfrm>
            <a:custGeom>
              <a:avLst/>
              <a:gdLst/>
              <a:ahLst/>
              <a:cxnLst/>
              <a:rect l="l" t="t" r="r" b="b"/>
              <a:pathLst>
                <a:path w="4136" h="2436" extrusionOk="0">
                  <a:moveTo>
                    <a:pt x="95" y="1"/>
                  </a:moveTo>
                  <a:lnTo>
                    <a:pt x="1" y="174"/>
                  </a:lnTo>
                  <a:lnTo>
                    <a:pt x="3439" y="2031"/>
                  </a:lnTo>
                  <a:lnTo>
                    <a:pt x="271" y="2238"/>
                  </a:lnTo>
                  <a:lnTo>
                    <a:pt x="283" y="2435"/>
                  </a:lnTo>
                  <a:lnTo>
                    <a:pt x="4136" y="2183"/>
                  </a:lnTo>
                  <a:lnTo>
                    <a:pt x="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5"/>
            <p:cNvSpPr/>
            <p:nvPr/>
          </p:nvSpPr>
          <p:spPr>
            <a:xfrm>
              <a:off x="1202622" y="4064595"/>
              <a:ext cx="188661" cy="89538"/>
            </a:xfrm>
            <a:custGeom>
              <a:avLst/>
              <a:gdLst/>
              <a:ahLst/>
              <a:cxnLst/>
              <a:rect l="l" t="t" r="r" b="b"/>
              <a:pathLst>
                <a:path w="4271" h="2027" extrusionOk="0">
                  <a:moveTo>
                    <a:pt x="3286" y="0"/>
                  </a:moveTo>
                  <a:lnTo>
                    <a:pt x="1" y="1728"/>
                  </a:lnTo>
                  <a:lnTo>
                    <a:pt x="4257" y="2027"/>
                  </a:lnTo>
                  <a:lnTo>
                    <a:pt x="4270" y="1830"/>
                  </a:lnTo>
                  <a:lnTo>
                    <a:pt x="706" y="1581"/>
                  </a:lnTo>
                  <a:lnTo>
                    <a:pt x="3378" y="175"/>
                  </a:lnTo>
                  <a:lnTo>
                    <a:pt x="32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5"/>
            <p:cNvSpPr/>
            <p:nvPr/>
          </p:nvSpPr>
          <p:spPr>
            <a:xfrm>
              <a:off x="1213091" y="4127276"/>
              <a:ext cx="127747" cy="170462"/>
            </a:xfrm>
            <a:custGeom>
              <a:avLst/>
              <a:gdLst/>
              <a:ahLst/>
              <a:cxnLst/>
              <a:rect l="l" t="t" r="r" b="b"/>
              <a:pathLst>
                <a:path w="2892" h="3859" extrusionOk="0">
                  <a:moveTo>
                    <a:pt x="1" y="1"/>
                  </a:moveTo>
                  <a:lnTo>
                    <a:pt x="279" y="3859"/>
                  </a:lnTo>
                  <a:lnTo>
                    <a:pt x="476" y="3845"/>
                  </a:lnTo>
                  <a:lnTo>
                    <a:pt x="232" y="469"/>
                  </a:lnTo>
                  <a:lnTo>
                    <a:pt x="2761" y="2713"/>
                  </a:lnTo>
                  <a:lnTo>
                    <a:pt x="2891" y="2565"/>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5"/>
            <p:cNvSpPr/>
            <p:nvPr/>
          </p:nvSpPr>
          <p:spPr>
            <a:xfrm>
              <a:off x="1082605" y="4134255"/>
              <a:ext cx="138790" cy="132032"/>
            </a:xfrm>
            <a:custGeom>
              <a:avLst/>
              <a:gdLst/>
              <a:ahLst/>
              <a:cxnLst/>
              <a:rect l="l" t="t" r="r" b="b"/>
              <a:pathLst>
                <a:path w="3142" h="2989" extrusionOk="0">
                  <a:moveTo>
                    <a:pt x="3007" y="0"/>
                  </a:moveTo>
                  <a:lnTo>
                    <a:pt x="1" y="2845"/>
                  </a:lnTo>
                  <a:lnTo>
                    <a:pt x="137" y="2988"/>
                  </a:lnTo>
                  <a:lnTo>
                    <a:pt x="3142" y="143"/>
                  </a:lnTo>
                  <a:lnTo>
                    <a:pt x="30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75"/>
          <p:cNvGrpSpPr/>
          <p:nvPr/>
        </p:nvGrpSpPr>
        <p:grpSpPr>
          <a:xfrm>
            <a:off x="1307902" y="450044"/>
            <a:ext cx="440085" cy="437400"/>
            <a:chOff x="1034987" y="3936892"/>
            <a:chExt cx="374318" cy="372065"/>
          </a:xfrm>
        </p:grpSpPr>
        <p:sp>
          <p:nvSpPr>
            <p:cNvPr id="4783" name="Google Shape;4783;p75"/>
            <p:cNvSpPr/>
            <p:nvPr/>
          </p:nvSpPr>
          <p:spPr>
            <a:xfrm>
              <a:off x="1110876" y="4030317"/>
              <a:ext cx="214678" cy="214678"/>
            </a:xfrm>
            <a:custGeom>
              <a:avLst/>
              <a:gdLst/>
              <a:ahLst/>
              <a:cxnLst/>
              <a:rect l="l" t="t" r="r" b="b"/>
              <a:pathLst>
                <a:path w="4860" h="4860" extrusionOk="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5"/>
            <p:cNvSpPr/>
            <p:nvPr/>
          </p:nvSpPr>
          <p:spPr>
            <a:xfrm>
              <a:off x="1163220" y="3936892"/>
              <a:ext cx="45321" cy="45321"/>
            </a:xfrm>
            <a:custGeom>
              <a:avLst/>
              <a:gdLst/>
              <a:ahLst/>
              <a:cxnLst/>
              <a:rect l="l" t="t" r="r" b="b"/>
              <a:pathLst>
                <a:path w="1026" h="1026" extrusionOk="0">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5"/>
            <p:cNvSpPr/>
            <p:nvPr/>
          </p:nvSpPr>
          <p:spPr>
            <a:xfrm>
              <a:off x="1067057" y="4244951"/>
              <a:ext cx="36752" cy="36707"/>
            </a:xfrm>
            <a:custGeom>
              <a:avLst/>
              <a:gdLst/>
              <a:ahLst/>
              <a:cxnLst/>
              <a:rect l="l" t="t" r="r" b="b"/>
              <a:pathLst>
                <a:path w="832" h="831" extrusionOk="0">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5"/>
            <p:cNvSpPr/>
            <p:nvPr/>
          </p:nvSpPr>
          <p:spPr>
            <a:xfrm>
              <a:off x="1325554" y="4231479"/>
              <a:ext cx="24781" cy="24781"/>
            </a:xfrm>
            <a:custGeom>
              <a:avLst/>
              <a:gdLst/>
              <a:ahLst/>
              <a:cxnLst/>
              <a:rect l="l" t="t" r="r" b="b"/>
              <a:pathLst>
                <a:path w="561" h="561" extrusionOk="0">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5"/>
            <p:cNvSpPr/>
            <p:nvPr/>
          </p:nvSpPr>
          <p:spPr>
            <a:xfrm>
              <a:off x="1337922" y="4056644"/>
              <a:ext cx="23765" cy="23721"/>
            </a:xfrm>
            <a:custGeom>
              <a:avLst/>
              <a:gdLst/>
              <a:ahLst/>
              <a:cxnLst/>
              <a:rect l="l" t="t" r="r" b="b"/>
              <a:pathLst>
                <a:path w="538" h="537" extrusionOk="0">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5"/>
            <p:cNvSpPr/>
            <p:nvPr/>
          </p:nvSpPr>
          <p:spPr>
            <a:xfrm>
              <a:off x="1034987" y="4030405"/>
              <a:ext cx="36089" cy="36045"/>
            </a:xfrm>
            <a:custGeom>
              <a:avLst/>
              <a:gdLst/>
              <a:ahLst/>
              <a:cxnLst/>
              <a:rect l="l" t="t" r="r" b="b"/>
              <a:pathLst>
                <a:path w="817" h="816" extrusionOk="0">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5"/>
            <p:cNvSpPr/>
            <p:nvPr/>
          </p:nvSpPr>
          <p:spPr>
            <a:xfrm>
              <a:off x="1372554" y="4131384"/>
              <a:ext cx="36752" cy="36796"/>
            </a:xfrm>
            <a:custGeom>
              <a:avLst/>
              <a:gdLst/>
              <a:ahLst/>
              <a:cxnLst/>
              <a:rect l="l" t="t" r="r" b="b"/>
              <a:pathLst>
                <a:path w="832" h="833" extrusionOk="0">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5"/>
            <p:cNvSpPr/>
            <p:nvPr/>
          </p:nvSpPr>
          <p:spPr>
            <a:xfrm>
              <a:off x="1218215" y="4285855"/>
              <a:ext cx="23102" cy="23102"/>
            </a:xfrm>
            <a:custGeom>
              <a:avLst/>
              <a:gdLst/>
              <a:ahLst/>
              <a:cxnLst/>
              <a:rect l="l" t="t" r="r" b="b"/>
              <a:pathLst>
                <a:path w="523" h="523" extrusionOk="0">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5"/>
            <p:cNvSpPr/>
            <p:nvPr/>
          </p:nvSpPr>
          <p:spPr>
            <a:xfrm>
              <a:off x="1274491" y="3969624"/>
              <a:ext cx="20673" cy="20717"/>
            </a:xfrm>
            <a:custGeom>
              <a:avLst/>
              <a:gdLst/>
              <a:ahLst/>
              <a:cxnLst/>
              <a:rect l="l" t="t" r="r" b="b"/>
              <a:pathLst>
                <a:path w="468" h="469" extrusionOk="0">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5"/>
            <p:cNvSpPr/>
            <p:nvPr/>
          </p:nvSpPr>
          <p:spPr>
            <a:xfrm>
              <a:off x="1053054" y="4137656"/>
              <a:ext cx="20275" cy="20275"/>
            </a:xfrm>
            <a:custGeom>
              <a:avLst/>
              <a:gdLst/>
              <a:ahLst/>
              <a:cxnLst/>
              <a:rect l="l" t="t" r="r" b="b"/>
              <a:pathLst>
                <a:path w="459" h="459" extrusionOk="0">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5"/>
            <p:cNvSpPr/>
            <p:nvPr/>
          </p:nvSpPr>
          <p:spPr>
            <a:xfrm>
              <a:off x="1181596" y="3958758"/>
              <a:ext cx="107251" cy="194050"/>
            </a:xfrm>
            <a:custGeom>
              <a:avLst/>
              <a:gdLst/>
              <a:ahLst/>
              <a:cxnLst/>
              <a:rect l="l" t="t" r="r" b="b"/>
              <a:pathLst>
                <a:path w="2428" h="4393" extrusionOk="0">
                  <a:moveTo>
                    <a:pt x="194" y="1"/>
                  </a:moveTo>
                  <a:lnTo>
                    <a:pt x="0" y="36"/>
                  </a:lnTo>
                  <a:lnTo>
                    <a:pt x="792" y="4393"/>
                  </a:lnTo>
                  <a:lnTo>
                    <a:pt x="2428" y="519"/>
                  </a:lnTo>
                  <a:lnTo>
                    <a:pt x="2246" y="443"/>
                  </a:lnTo>
                  <a:lnTo>
                    <a:pt x="868" y="3708"/>
                  </a:lnTo>
                  <a:lnTo>
                    <a:pt x="1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5"/>
            <p:cNvSpPr/>
            <p:nvPr/>
          </p:nvSpPr>
          <p:spPr>
            <a:xfrm>
              <a:off x="1050934" y="4044585"/>
              <a:ext cx="182697" cy="107604"/>
            </a:xfrm>
            <a:custGeom>
              <a:avLst/>
              <a:gdLst/>
              <a:ahLst/>
              <a:cxnLst/>
              <a:rect l="l" t="t" r="r" b="b"/>
              <a:pathLst>
                <a:path w="4136" h="2436" extrusionOk="0">
                  <a:moveTo>
                    <a:pt x="95" y="1"/>
                  </a:moveTo>
                  <a:lnTo>
                    <a:pt x="1" y="174"/>
                  </a:lnTo>
                  <a:lnTo>
                    <a:pt x="3439" y="2031"/>
                  </a:lnTo>
                  <a:lnTo>
                    <a:pt x="271" y="2238"/>
                  </a:lnTo>
                  <a:lnTo>
                    <a:pt x="283" y="2435"/>
                  </a:lnTo>
                  <a:lnTo>
                    <a:pt x="4136" y="2183"/>
                  </a:lnTo>
                  <a:lnTo>
                    <a:pt x="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5"/>
            <p:cNvSpPr/>
            <p:nvPr/>
          </p:nvSpPr>
          <p:spPr>
            <a:xfrm>
              <a:off x="1202622" y="4064595"/>
              <a:ext cx="188661" cy="89538"/>
            </a:xfrm>
            <a:custGeom>
              <a:avLst/>
              <a:gdLst/>
              <a:ahLst/>
              <a:cxnLst/>
              <a:rect l="l" t="t" r="r" b="b"/>
              <a:pathLst>
                <a:path w="4271" h="2027" extrusionOk="0">
                  <a:moveTo>
                    <a:pt x="3286" y="0"/>
                  </a:moveTo>
                  <a:lnTo>
                    <a:pt x="1" y="1728"/>
                  </a:lnTo>
                  <a:lnTo>
                    <a:pt x="4257" y="2027"/>
                  </a:lnTo>
                  <a:lnTo>
                    <a:pt x="4270" y="1830"/>
                  </a:lnTo>
                  <a:lnTo>
                    <a:pt x="706" y="1581"/>
                  </a:lnTo>
                  <a:lnTo>
                    <a:pt x="3378" y="175"/>
                  </a:lnTo>
                  <a:lnTo>
                    <a:pt x="32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5"/>
            <p:cNvSpPr/>
            <p:nvPr/>
          </p:nvSpPr>
          <p:spPr>
            <a:xfrm>
              <a:off x="1213091" y="4127276"/>
              <a:ext cx="127747" cy="170462"/>
            </a:xfrm>
            <a:custGeom>
              <a:avLst/>
              <a:gdLst/>
              <a:ahLst/>
              <a:cxnLst/>
              <a:rect l="l" t="t" r="r" b="b"/>
              <a:pathLst>
                <a:path w="2892" h="3859" extrusionOk="0">
                  <a:moveTo>
                    <a:pt x="1" y="1"/>
                  </a:moveTo>
                  <a:lnTo>
                    <a:pt x="279" y="3859"/>
                  </a:lnTo>
                  <a:lnTo>
                    <a:pt x="476" y="3845"/>
                  </a:lnTo>
                  <a:lnTo>
                    <a:pt x="232" y="469"/>
                  </a:lnTo>
                  <a:lnTo>
                    <a:pt x="2761" y="2713"/>
                  </a:lnTo>
                  <a:lnTo>
                    <a:pt x="2891" y="2565"/>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5"/>
            <p:cNvSpPr/>
            <p:nvPr/>
          </p:nvSpPr>
          <p:spPr>
            <a:xfrm>
              <a:off x="1082605" y="4134255"/>
              <a:ext cx="138790" cy="132032"/>
            </a:xfrm>
            <a:custGeom>
              <a:avLst/>
              <a:gdLst/>
              <a:ahLst/>
              <a:cxnLst/>
              <a:rect l="l" t="t" r="r" b="b"/>
              <a:pathLst>
                <a:path w="3142" h="2989" extrusionOk="0">
                  <a:moveTo>
                    <a:pt x="3007" y="0"/>
                  </a:moveTo>
                  <a:lnTo>
                    <a:pt x="1" y="2845"/>
                  </a:lnTo>
                  <a:lnTo>
                    <a:pt x="137" y="2988"/>
                  </a:lnTo>
                  <a:lnTo>
                    <a:pt x="3142" y="143"/>
                  </a:lnTo>
                  <a:lnTo>
                    <a:pt x="30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2157758" y="3725917"/>
            <a:ext cx="4806568" cy="8780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1978" t="27896" r="68254" b="37772"/>
          <a:stretch/>
        </p:blipFill>
        <p:spPr>
          <a:xfrm>
            <a:off x="3586658" y="3313019"/>
            <a:ext cx="332779" cy="324949"/>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451" y="174662"/>
            <a:ext cx="7704000" cy="709282"/>
          </a:xfrm>
        </p:spPr>
        <p:txBody>
          <a:bodyPr/>
          <a:lstStyle/>
          <a:p>
            <a:r>
              <a:rPr lang="en-US" sz="4400" b="1" dirty="0">
                <a:solidFill>
                  <a:srgbClr val="002060"/>
                </a:solidFill>
                <a:latin typeface="Bahnschrift SemiBold" panose="020B0502040204020203" pitchFamily="34" charset="0"/>
              </a:rPr>
              <a:t>ABSTRACT</a:t>
            </a:r>
            <a:endParaRPr lang="en-IN" sz="4400" b="1" dirty="0">
              <a:solidFill>
                <a:srgbClr val="002060"/>
              </a:solidFill>
              <a:latin typeface="Bahnschrift SemiBold" panose="020B0502040204020203" pitchFamily="34" charset="0"/>
            </a:endParaRPr>
          </a:p>
        </p:txBody>
      </p:sp>
      <p:sp>
        <p:nvSpPr>
          <p:cNvPr id="3" name="Text Placeholder 2"/>
          <p:cNvSpPr>
            <a:spLocks noGrp="1"/>
          </p:cNvSpPr>
          <p:nvPr>
            <p:ph type="body" idx="1"/>
          </p:nvPr>
        </p:nvSpPr>
        <p:spPr>
          <a:xfrm>
            <a:off x="0" y="1263356"/>
            <a:ext cx="8568647" cy="3462756"/>
          </a:xfrm>
        </p:spPr>
        <p:txBody>
          <a:bodyPr/>
          <a:lstStyle/>
          <a:p>
            <a:pPr marL="139700" indent="0" algn="just">
              <a:buNone/>
            </a:pPr>
            <a:r>
              <a:rPr lang="en-US" sz="1800" dirty="0">
                <a:latin typeface="Arial Rounded MT Bold" panose="020F0704030504030204" pitchFamily="34" charset="0"/>
              </a:rPr>
              <a:t>Developing an automatic system for detecting pneumonia would be beneficial for treating the disease without any delay particularly in remote areas. Due to the success of deep learning algorithms in analyzing medical images</a:t>
            </a:r>
            <a:r>
              <a:rPr lang="en-US" sz="1800" dirty="0">
                <a:solidFill>
                  <a:srgbClr val="FF0000"/>
                </a:solidFill>
                <a:latin typeface="Arial Rounded MT Bold" panose="020F0704030504030204" pitchFamily="34" charset="0"/>
              </a:rPr>
              <a:t>, Convolutional Neural Networks (CNNs) have gained much attention for disease classification. </a:t>
            </a:r>
            <a:r>
              <a:rPr lang="en-US" sz="1800" dirty="0">
                <a:latin typeface="Arial Rounded MT Bold" panose="020F0704030504030204" pitchFamily="34" charset="0"/>
              </a:rPr>
              <a:t>In addition, features learned by pre-trained CNN models on large-scale datasets are much useful in image classification tasks. In this work, we appraise the functionality of pre-trained CNN models utilized as feature-extractors followed by different classifiers for the classification of abnormal and normal chest X-Rays. We analytically determine the optimal CNN model for the purpose. Statistical results obtained demonstrates that pre-trained CNN models employed along with supervised classifier algorithms can be very </a:t>
            </a:r>
            <a:r>
              <a:rPr lang="en-US" sz="1800" dirty="0">
                <a:solidFill>
                  <a:srgbClr val="006C31"/>
                </a:solidFill>
                <a:latin typeface="Arial Rounded MT Bold" panose="020F0704030504030204" pitchFamily="34" charset="0"/>
              </a:rPr>
              <a:t>beneficial in analyzing chest X-ray images, specifically to detect Pneumonia.</a:t>
            </a:r>
            <a:endParaRPr lang="en-IN" sz="1800" dirty="0">
              <a:solidFill>
                <a:srgbClr val="006C3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0669" y="174662"/>
            <a:ext cx="1453463" cy="1088694"/>
          </a:xfrm>
          <a:prstGeom prst="rect">
            <a:avLst/>
          </a:prstGeom>
        </p:spPr>
      </p:pic>
    </p:spTree>
    <p:extLst>
      <p:ext uri="{BB962C8B-B14F-4D97-AF65-F5344CB8AC3E}">
        <p14:creationId xmlns:p14="http://schemas.microsoft.com/office/powerpoint/2010/main" val="32014085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82D5F-2C7A-6DA4-96C9-A4CAC7582AD0}"/>
              </a:ext>
            </a:extLst>
          </p:cNvPr>
          <p:cNvSpPr>
            <a:spLocks noGrp="1"/>
          </p:cNvSpPr>
          <p:nvPr>
            <p:ph type="title"/>
          </p:nvPr>
        </p:nvSpPr>
        <p:spPr>
          <a:xfrm>
            <a:off x="719999" y="445025"/>
            <a:ext cx="7838373" cy="715955"/>
          </a:xfrm>
        </p:spPr>
        <p:txBody>
          <a:bodyPr/>
          <a:lstStyle/>
          <a:p>
            <a:r>
              <a:rPr lang="en-US" sz="4000" dirty="0">
                <a:solidFill>
                  <a:srgbClr val="002060"/>
                </a:solidFill>
              </a:rPr>
              <a:t> </a:t>
            </a:r>
            <a:r>
              <a:rPr lang="en-US" sz="4400" dirty="0" smtClean="0">
                <a:solidFill>
                  <a:srgbClr val="002060"/>
                </a:solidFill>
                <a:latin typeface="Bahnschrift SemiBold" panose="020B0502040204020203" pitchFamily="34" charset="0"/>
              </a:rPr>
              <a:t>INTRODUCTION</a:t>
            </a:r>
            <a:r>
              <a:rPr lang="en-US" sz="1200" dirty="0">
                <a:solidFill>
                  <a:srgbClr val="002060"/>
                </a:solidFill>
              </a:rPr>
              <a:t/>
            </a:r>
            <a:br>
              <a:rPr lang="en-US" sz="1200" dirty="0">
                <a:solidFill>
                  <a:srgbClr val="002060"/>
                </a:solidFill>
              </a:rPr>
            </a:br>
            <a:r>
              <a:rPr lang="en-US" sz="2000" dirty="0">
                <a:solidFill>
                  <a:srgbClr val="002060"/>
                </a:solidFill>
                <a:latin typeface="Arial Rounded MT Bold" panose="020F0704030504030204" pitchFamily="34" charset="0"/>
              </a:rPr>
              <a:t/>
            </a:r>
            <a:br>
              <a:rPr lang="en-US" sz="2000" dirty="0">
                <a:solidFill>
                  <a:srgbClr val="002060"/>
                </a:solidFill>
                <a:latin typeface="Arial Rounded MT Bold" panose="020F0704030504030204" pitchFamily="34" charset="0"/>
              </a:rPr>
            </a:br>
            <a:r>
              <a:rPr lang="en-US" sz="1800" dirty="0">
                <a:solidFill>
                  <a:schemeClr val="tx1"/>
                </a:solidFill>
                <a:latin typeface="Arial Rounded MT Bold" panose="020F0704030504030204" pitchFamily="34" charset="0"/>
              </a:rPr>
              <a:t>PNEUMONIA has been one of the most dangerous diseases across the world . Researchers are trying to develop automated and feasible detection systems with the help of deep neural networks, machine learning techniques, etc. In this paper, a deep learning-based PNEUMONIA detection system is proposed that contributes to detecting PNEUMONIA automatically using chest X-ray images. The system introduces classifiers, namely, a multiclass classifier that automatically predicts pneumonia, and a binary classifier that predicts pneumonia classes</a:t>
            </a:r>
            <a:r>
              <a:rPr lang="en-US" sz="1800" dirty="0">
                <a:solidFill>
                  <a:srgbClr val="CC0066"/>
                </a:solidFill>
                <a:latin typeface="Arial Rounded MT Bold" panose="020F0704030504030204" pitchFamily="34" charset="0"/>
              </a:rPr>
              <a:t>. </a:t>
            </a:r>
            <a:r>
              <a:rPr lang="en-US" sz="1800" dirty="0">
                <a:solidFill>
                  <a:srgbClr val="006C31"/>
                </a:solidFill>
                <a:latin typeface="Arial Rounded MT Bold" panose="020F0704030504030204" pitchFamily="34" charset="0"/>
              </a:rPr>
              <a:t>Using transfer learning, a deep CNN model is proposed to extract distinct and high-level features from X-ray images in collaboration with the pertained model VGG-19. </a:t>
            </a:r>
            <a:endParaRPr lang="en-IN" sz="1800" dirty="0">
              <a:solidFill>
                <a:srgbClr val="006C31"/>
              </a:solidFill>
              <a:latin typeface="Arial Rounded MT Bold" panose="020F07040305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6273" y="256952"/>
            <a:ext cx="1092099" cy="1092099"/>
          </a:xfrm>
          <a:prstGeom prst="rect">
            <a:avLst/>
          </a:prstGeom>
        </p:spPr>
      </p:pic>
    </p:spTree>
    <p:extLst>
      <p:ext uri="{BB962C8B-B14F-4D97-AF65-F5344CB8AC3E}">
        <p14:creationId xmlns:p14="http://schemas.microsoft.com/office/powerpoint/2010/main" val="23163400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F9B3-7FF9-8BDF-5696-1E0988688911}"/>
              </a:ext>
            </a:extLst>
          </p:cNvPr>
          <p:cNvSpPr>
            <a:spLocks noGrp="1"/>
          </p:cNvSpPr>
          <p:nvPr>
            <p:ph type="title"/>
          </p:nvPr>
        </p:nvSpPr>
        <p:spPr>
          <a:xfrm>
            <a:off x="491400" y="230713"/>
            <a:ext cx="7704000" cy="726550"/>
          </a:xfrm>
        </p:spPr>
        <p:txBody>
          <a:bodyPr/>
          <a:lstStyle/>
          <a:p>
            <a:r>
              <a:rPr lang="en-US" sz="4800" dirty="0">
                <a:solidFill>
                  <a:srgbClr val="002060"/>
                </a:solidFill>
                <a:latin typeface="Bahnschrift SemiBold" panose="020B0502040204020203" pitchFamily="34" charset="0"/>
              </a:rPr>
              <a:t>OBJECTIVE</a:t>
            </a:r>
            <a:endParaRPr lang="en-IN" sz="4800" dirty="0">
              <a:solidFill>
                <a:srgbClr val="002060"/>
              </a:solidFill>
              <a:latin typeface="Bahnschrift SemiBold" panose="020B0502040204020203" pitchFamily="34" charset="0"/>
            </a:endParaRPr>
          </a:p>
        </p:txBody>
      </p:sp>
      <p:sp>
        <p:nvSpPr>
          <p:cNvPr id="3" name="Text Placeholder 2">
            <a:extLst>
              <a:ext uri="{FF2B5EF4-FFF2-40B4-BE49-F238E27FC236}">
                <a16:creationId xmlns:a16="http://schemas.microsoft.com/office/drawing/2014/main" id="{C5079D04-376F-1927-79CA-481F88EB66D9}"/>
              </a:ext>
            </a:extLst>
          </p:cNvPr>
          <p:cNvSpPr>
            <a:spLocks noGrp="1"/>
          </p:cNvSpPr>
          <p:nvPr>
            <p:ph type="body" idx="1"/>
          </p:nvPr>
        </p:nvSpPr>
        <p:spPr>
          <a:xfrm>
            <a:off x="196124" y="1373982"/>
            <a:ext cx="4280625" cy="3559968"/>
          </a:xfrm>
        </p:spPr>
        <p:txBody>
          <a:bodyPr/>
          <a:lstStyle/>
          <a:p>
            <a:pPr marL="139700" indent="0" algn="ctr">
              <a:buNone/>
            </a:pPr>
            <a:r>
              <a:rPr lang="en-US" sz="1800" b="1" dirty="0">
                <a:solidFill>
                  <a:schemeClr val="tx1"/>
                </a:solidFill>
              </a:rPr>
              <a:t>By efficiently training through a relatively image data set, our fine-tuned models show high performance in the classification of pneumonia. Our conviction is that the proposed computer-aided diagnosis mechanism could outstandingly improve the diagnosis of pneumonia cases. This is very helpful, especially in the remote areas.</a:t>
            </a:r>
            <a:endParaRPr lang="en-IN" sz="1800" b="1" dirty="0">
              <a:solidFill>
                <a:schemeClr val="tx1"/>
              </a:solidFill>
            </a:endParaRPr>
          </a:p>
        </p:txBody>
      </p:sp>
      <p:pic>
        <p:nvPicPr>
          <p:cNvPr id="4" name="Picture 3">
            <a:extLst>
              <a:ext uri="{FF2B5EF4-FFF2-40B4-BE49-F238E27FC236}">
                <a16:creationId xmlns:a16="http://schemas.microsoft.com/office/drawing/2014/main" id="{ABE06585-E454-4FF5-803A-5358B3692E42}"/>
              </a:ext>
            </a:extLst>
          </p:cNvPr>
          <p:cNvPicPr>
            <a:picLocks noChangeAspect="1"/>
          </p:cNvPicPr>
          <p:nvPr/>
        </p:nvPicPr>
        <p:blipFill rotWithShape="1">
          <a:blip r:embed="rId2">
            <a:extLst>
              <a:ext uri="{28A0092B-C50C-407E-A947-70E740481C1C}">
                <a14:useLocalDpi xmlns:a14="http://schemas.microsoft.com/office/drawing/2010/main" val="0"/>
              </a:ext>
            </a:extLst>
          </a:blip>
          <a:srcRect l="17974" t="8216" r="16397" b="9866"/>
          <a:stretch/>
        </p:blipFill>
        <p:spPr>
          <a:xfrm>
            <a:off x="5967199" y="2394664"/>
            <a:ext cx="2118561" cy="266939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267" y="230713"/>
            <a:ext cx="3484327" cy="2163951"/>
          </a:xfrm>
          <a:prstGeom prst="rect">
            <a:avLst/>
          </a:prstGeom>
        </p:spPr>
      </p:pic>
    </p:spTree>
    <p:extLst>
      <p:ext uri="{BB962C8B-B14F-4D97-AF65-F5344CB8AC3E}">
        <p14:creationId xmlns:p14="http://schemas.microsoft.com/office/powerpoint/2010/main" val="34118587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611" y="225348"/>
            <a:ext cx="7704000" cy="719873"/>
          </a:xfrm>
        </p:spPr>
        <p:txBody>
          <a:bodyPr/>
          <a:lstStyle/>
          <a:p>
            <a:r>
              <a:rPr lang="en-US" sz="4800" dirty="0">
                <a:solidFill>
                  <a:srgbClr val="002060"/>
                </a:solidFill>
                <a:latin typeface="Bahnschrift SemiBold" panose="020B0502040204020203" pitchFamily="34" charset="0"/>
              </a:rPr>
              <a:t>METHODOLOGY</a:t>
            </a:r>
            <a:endParaRPr lang="en-IN" sz="4800" dirty="0">
              <a:solidFill>
                <a:srgbClr val="002060"/>
              </a:solidFill>
              <a:latin typeface="Bahnschrift SemiBold" panose="020B0502040204020203" pitchFamily="34" charset="0"/>
            </a:endParaRPr>
          </a:p>
        </p:txBody>
      </p:sp>
      <p:sp>
        <p:nvSpPr>
          <p:cNvPr id="3" name="Text Placeholder 2"/>
          <p:cNvSpPr>
            <a:spLocks noGrp="1"/>
          </p:cNvSpPr>
          <p:nvPr>
            <p:ph type="body" idx="1"/>
          </p:nvPr>
        </p:nvSpPr>
        <p:spPr>
          <a:xfrm>
            <a:off x="344595" y="1358336"/>
            <a:ext cx="3980016" cy="3055168"/>
          </a:xfrm>
        </p:spPr>
        <p:txBody>
          <a:bodyPr/>
          <a:lstStyle/>
          <a:p>
            <a:pPr marL="139700" indent="0">
              <a:buNone/>
            </a:pPr>
            <a:r>
              <a:rPr lang="en-US" sz="1800" b="1" dirty="0">
                <a:solidFill>
                  <a:schemeClr val="tx1"/>
                </a:solidFill>
              </a:rPr>
              <a:t>The proposed system  extracts distinct features from chest X-ray images. After collecting the dataset from different sources, the dataset is preprocessed. Using transfer learning, pertained model VGG-19 is trained for the model evaluation. Few new layers are added with the base model to avoid the overfitting problem of training the model. </a:t>
            </a:r>
            <a:endParaRPr lang="en-IN" sz="1800" b="1" dirty="0">
              <a:solidFill>
                <a:schemeClr val="tx1"/>
              </a:solidFill>
            </a:endParaRPr>
          </a:p>
        </p:txBody>
      </p:sp>
      <p:pic>
        <p:nvPicPr>
          <p:cNvPr id="5" name="Picture 4">
            <a:extLst>
              <a:ext uri="{FF2B5EF4-FFF2-40B4-BE49-F238E27FC236}">
                <a16:creationId xmlns:a16="http://schemas.microsoft.com/office/drawing/2014/main" id="{3224B9F5-131E-738D-6C16-3817CA88AC38}"/>
              </a:ext>
            </a:extLst>
          </p:cNvPr>
          <p:cNvPicPr>
            <a:picLocks noChangeAspect="1"/>
          </p:cNvPicPr>
          <p:nvPr/>
        </p:nvPicPr>
        <p:blipFill rotWithShape="1">
          <a:blip r:embed="rId2">
            <a:extLst>
              <a:ext uri="{28A0092B-C50C-407E-A947-70E740481C1C}">
                <a14:useLocalDpi xmlns:a14="http://schemas.microsoft.com/office/drawing/2010/main" val="0"/>
              </a:ext>
            </a:extLst>
          </a:blip>
          <a:srcRect l="13230" t="18624" r="22942" b="19709"/>
          <a:stretch/>
        </p:blipFill>
        <p:spPr>
          <a:xfrm>
            <a:off x="4397438" y="1505755"/>
            <a:ext cx="4678190" cy="2542370"/>
          </a:xfrm>
          <a:prstGeom prst="rect">
            <a:avLst/>
          </a:prstGeom>
        </p:spPr>
      </p:pic>
    </p:spTree>
    <p:extLst>
      <p:ext uri="{BB962C8B-B14F-4D97-AF65-F5344CB8AC3E}">
        <p14:creationId xmlns:p14="http://schemas.microsoft.com/office/powerpoint/2010/main" val="30811439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7DDCE-1FA3-1129-002A-0F1E929F8B6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EC09DA0-8F9B-6620-C312-758B0D4A6CA9}"/>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7F2CD101-4E41-F0F5-1533-0F80F8699191}"/>
              </a:ext>
            </a:extLst>
          </p:cNvPr>
          <p:cNvPicPr>
            <a:picLocks noChangeAspect="1"/>
          </p:cNvPicPr>
          <p:nvPr/>
        </p:nvPicPr>
        <p:blipFill rotWithShape="1">
          <a:blip r:embed="rId2">
            <a:extLst>
              <a:ext uri="{28A0092B-C50C-407E-A947-70E740481C1C}">
                <a14:useLocalDpi xmlns:a14="http://schemas.microsoft.com/office/drawing/2010/main" val="0"/>
              </a:ext>
            </a:extLst>
          </a:blip>
          <a:srcRect t="-400" r="-307"/>
          <a:stretch/>
        </p:blipFill>
        <p:spPr>
          <a:xfrm>
            <a:off x="815250" y="217126"/>
            <a:ext cx="7814400" cy="4828129"/>
          </a:xfrm>
          <a:prstGeom prst="rect">
            <a:avLst/>
          </a:prstGeom>
        </p:spPr>
      </p:pic>
    </p:spTree>
    <p:extLst>
      <p:ext uri="{BB962C8B-B14F-4D97-AF65-F5344CB8AC3E}">
        <p14:creationId xmlns:p14="http://schemas.microsoft.com/office/powerpoint/2010/main" val="38248218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42E5A-F6FD-43EB-9760-755C52D52134}"/>
              </a:ext>
            </a:extLst>
          </p:cNvPr>
          <p:cNvSpPr>
            <a:spLocks noGrp="1"/>
          </p:cNvSpPr>
          <p:nvPr>
            <p:ph type="title"/>
          </p:nvPr>
        </p:nvSpPr>
        <p:spPr>
          <a:xfrm>
            <a:off x="209214" y="849584"/>
            <a:ext cx="5057730" cy="3789472"/>
          </a:xfrm>
        </p:spPr>
        <p:txBody>
          <a:bodyPr/>
          <a:lstStyle/>
          <a:p>
            <a:r>
              <a:rPr lang="en-US" sz="2400" b="1" dirty="0">
                <a:solidFill>
                  <a:schemeClr val="tx1"/>
                </a:solidFill>
                <a:latin typeface="Arial Narrow" panose="020B0606020202030204" pitchFamily="34" charset="0"/>
              </a:rPr>
              <a:t>Data augmentation helped the proposed model to perform better with exceptional features of the training images. </a:t>
            </a:r>
            <a:r>
              <a:rPr lang="en-US" sz="2400" b="1" dirty="0">
                <a:solidFill>
                  <a:srgbClr val="7030A0"/>
                </a:solidFill>
                <a:latin typeface="Arial Narrow" panose="020B0606020202030204" pitchFamily="34" charset="0"/>
              </a:rPr>
              <a:t>Convolutional neural network (VGG-19) </a:t>
            </a:r>
            <a:r>
              <a:rPr lang="en-US" sz="2400" b="1" dirty="0">
                <a:solidFill>
                  <a:schemeClr val="tx1"/>
                </a:solidFill>
                <a:latin typeface="Arial Narrow" panose="020B0606020202030204" pitchFamily="34" charset="0"/>
              </a:rPr>
              <a:t>The features of the image are extracted through a series of convolutional layers. Using transfer learning Transfer learning is a method where a model trained for one classification problem is used in training for another classification problem. </a:t>
            </a:r>
            <a:endParaRPr lang="en-IN" sz="2400" b="1" dirty="0">
              <a:solidFill>
                <a:schemeClr val="tx1"/>
              </a:solidFill>
              <a:latin typeface="Arial Narrow" panose="020B0606020202030204" pitchFamily="34" charset="0"/>
            </a:endParaRPr>
          </a:p>
        </p:txBody>
      </p:sp>
      <p:sp>
        <p:nvSpPr>
          <p:cNvPr id="3" name="Subtitle 2">
            <a:extLst>
              <a:ext uri="{FF2B5EF4-FFF2-40B4-BE49-F238E27FC236}">
                <a16:creationId xmlns:a16="http://schemas.microsoft.com/office/drawing/2014/main" id="{04941F58-7335-2771-47C7-F3ECE0DCF06E}"/>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E671C487-FB01-772D-24F7-560F8D100BE0}"/>
              </a:ext>
            </a:extLst>
          </p:cNvPr>
          <p:cNvPicPr>
            <a:picLocks noChangeAspect="1"/>
          </p:cNvPicPr>
          <p:nvPr/>
        </p:nvPicPr>
        <p:blipFill rotWithShape="1">
          <a:blip r:embed="rId2"/>
          <a:srcRect l="11790" t="10615" r="9461" b="22214"/>
          <a:stretch/>
        </p:blipFill>
        <p:spPr>
          <a:xfrm>
            <a:off x="5758313" y="137586"/>
            <a:ext cx="2500274" cy="4739230"/>
          </a:xfrm>
          <a:prstGeom prst="rect">
            <a:avLst/>
          </a:prstGeom>
        </p:spPr>
      </p:pic>
    </p:spTree>
    <p:extLst>
      <p:ext uri="{BB962C8B-B14F-4D97-AF65-F5344CB8AC3E}">
        <p14:creationId xmlns:p14="http://schemas.microsoft.com/office/powerpoint/2010/main" val="32635200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61D7-B8C2-B823-99D5-B2EA19FBE56C}"/>
              </a:ext>
            </a:extLst>
          </p:cNvPr>
          <p:cNvSpPr>
            <a:spLocks noGrp="1"/>
          </p:cNvSpPr>
          <p:nvPr>
            <p:ph type="title"/>
          </p:nvPr>
        </p:nvSpPr>
        <p:spPr>
          <a:xfrm>
            <a:off x="193547" y="472763"/>
            <a:ext cx="6193536" cy="630613"/>
          </a:xfrm>
        </p:spPr>
        <p:txBody>
          <a:bodyPr/>
          <a:lstStyle/>
          <a:p>
            <a:r>
              <a:rPr lang="en-IN" sz="4800" dirty="0">
                <a:latin typeface="Bahnschrift SemiBold" panose="020B0502040204020203" pitchFamily="34" charset="0"/>
              </a:rPr>
              <a:t>DEMONSTARTION</a:t>
            </a:r>
          </a:p>
        </p:txBody>
      </p:sp>
      <p:sp>
        <p:nvSpPr>
          <p:cNvPr id="3" name="Subtitle 2">
            <a:extLst>
              <a:ext uri="{FF2B5EF4-FFF2-40B4-BE49-F238E27FC236}">
                <a16:creationId xmlns:a16="http://schemas.microsoft.com/office/drawing/2014/main" id="{BD041939-43E4-B8D5-B899-059F1FDD535F}"/>
              </a:ext>
            </a:extLst>
          </p:cNvPr>
          <p:cNvSpPr>
            <a:spLocks noGrp="1"/>
          </p:cNvSpPr>
          <p:nvPr>
            <p:ph type="subTitle" idx="1"/>
          </p:nvPr>
        </p:nvSpPr>
        <p:spPr/>
        <p:txBody>
          <a:bodyPr/>
          <a:lstStyle/>
          <a:p>
            <a:endParaRPr lang="en-IN"/>
          </a:p>
        </p:txBody>
      </p:sp>
      <p:pic>
        <p:nvPicPr>
          <p:cNvPr id="4" name="Picture 3">
            <a:extLst>
              <a:ext uri="{FF2B5EF4-FFF2-40B4-BE49-F238E27FC236}">
                <a16:creationId xmlns:a16="http://schemas.microsoft.com/office/drawing/2014/main" id="{33D21E15-E492-F8E9-D55B-464987801B39}"/>
              </a:ext>
            </a:extLst>
          </p:cNvPr>
          <p:cNvPicPr>
            <a:picLocks noChangeAspect="1"/>
          </p:cNvPicPr>
          <p:nvPr/>
        </p:nvPicPr>
        <p:blipFill rotWithShape="1">
          <a:blip r:embed="rId2">
            <a:extLst>
              <a:ext uri="{28A0092B-C50C-407E-A947-70E740481C1C}">
                <a14:useLocalDpi xmlns:a14="http://schemas.microsoft.com/office/drawing/2010/main" val="0"/>
              </a:ext>
            </a:extLst>
          </a:blip>
          <a:srcRect l="1147" t="23505" r="1770" b="17947"/>
          <a:stretch/>
        </p:blipFill>
        <p:spPr>
          <a:xfrm>
            <a:off x="193547" y="1354996"/>
            <a:ext cx="8779003" cy="3122881"/>
          </a:xfrm>
          <a:prstGeom prst="rect">
            <a:avLst/>
          </a:prstGeom>
        </p:spPr>
      </p:pic>
    </p:spTree>
    <p:extLst>
      <p:ext uri="{BB962C8B-B14F-4D97-AF65-F5344CB8AC3E}">
        <p14:creationId xmlns:p14="http://schemas.microsoft.com/office/powerpoint/2010/main" val="11834099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44651-87E0-B57B-0E87-B3289B04AEC1}"/>
              </a:ext>
            </a:extLst>
          </p:cNvPr>
          <p:cNvSpPr>
            <a:spLocks noGrp="1"/>
          </p:cNvSpPr>
          <p:nvPr>
            <p:ph type="title"/>
          </p:nvPr>
        </p:nvSpPr>
        <p:spPr/>
        <p:txBody>
          <a:bodyPr/>
          <a:lstStyle/>
          <a:p>
            <a:endParaRPr lang="en-IN" dirty="0"/>
          </a:p>
        </p:txBody>
      </p:sp>
      <p:sp>
        <p:nvSpPr>
          <p:cNvPr id="3" name="Subtitle 2">
            <a:extLst>
              <a:ext uri="{FF2B5EF4-FFF2-40B4-BE49-F238E27FC236}">
                <a16:creationId xmlns:a16="http://schemas.microsoft.com/office/drawing/2014/main" id="{F385A10B-A385-4593-68C3-ACEF87792863}"/>
              </a:ext>
            </a:extLst>
          </p:cNvPr>
          <p:cNvSpPr>
            <a:spLocks noGrp="1"/>
          </p:cNvSpPr>
          <p:nvPr>
            <p:ph type="subTitle" idx="1"/>
          </p:nvPr>
        </p:nvSpPr>
        <p:spPr/>
        <p:txBody>
          <a:bodyPr/>
          <a:lstStyle/>
          <a:p>
            <a:endParaRPr lang="en-IN"/>
          </a:p>
        </p:txBody>
      </p:sp>
      <p:sp>
        <p:nvSpPr>
          <p:cNvPr id="5" name="TextBox 4">
            <a:extLst>
              <a:ext uri="{FF2B5EF4-FFF2-40B4-BE49-F238E27FC236}">
                <a16:creationId xmlns:a16="http://schemas.microsoft.com/office/drawing/2014/main" id="{B8AF027D-223A-89BF-3F63-BC3F8C0E2A5D}"/>
              </a:ext>
            </a:extLst>
          </p:cNvPr>
          <p:cNvSpPr txBox="1"/>
          <p:nvPr/>
        </p:nvSpPr>
        <p:spPr>
          <a:xfrm>
            <a:off x="482527" y="1357737"/>
            <a:ext cx="3306046" cy="3477875"/>
          </a:xfrm>
          <a:prstGeom prst="rect">
            <a:avLst/>
          </a:prstGeom>
          <a:noFill/>
        </p:spPr>
        <p:txBody>
          <a:bodyPr wrap="square">
            <a:spAutoFit/>
          </a:bodyPr>
          <a:lstStyle/>
          <a:p>
            <a:pPr algn="ctr"/>
            <a:r>
              <a:rPr lang="en-US" sz="2000" b="1" i="0" dirty="0">
                <a:solidFill>
                  <a:schemeClr val="tx1"/>
                </a:solidFill>
                <a:effectLst/>
                <a:latin typeface="Gadugi" panose="020B0502040204020203" pitchFamily="34" charset="0"/>
                <a:ea typeface="Gadugi" panose="020B0502040204020203" pitchFamily="34" charset="0"/>
              </a:rPr>
              <a:t>A confusion matrix, also known as an </a:t>
            </a:r>
            <a:r>
              <a:rPr lang="en-US" sz="2000" b="1" i="0" dirty="0">
                <a:solidFill>
                  <a:srgbClr val="006C31"/>
                </a:solidFill>
                <a:effectLst/>
                <a:latin typeface="Gadugi" panose="020B0502040204020203" pitchFamily="34" charset="0"/>
                <a:ea typeface="Gadugi" panose="020B0502040204020203" pitchFamily="34" charset="0"/>
              </a:rPr>
              <a:t>error matrix</a:t>
            </a:r>
            <a:r>
              <a:rPr lang="en-US" sz="2000" b="1" i="0" dirty="0">
                <a:solidFill>
                  <a:schemeClr val="tx1"/>
                </a:solidFill>
                <a:effectLst/>
                <a:latin typeface="Gadugi" panose="020B0502040204020203" pitchFamily="34" charset="0"/>
                <a:ea typeface="Gadugi" panose="020B0502040204020203" pitchFamily="34" charset="0"/>
              </a:rPr>
              <a:t>, is a summarized table used to assess the performance of a classification model. The number of correct and incorrect predictions are summarized with count values and broken down by each class.</a:t>
            </a:r>
            <a:endParaRPr lang="en-IN" sz="2000" b="1" dirty="0">
              <a:solidFill>
                <a:schemeClr val="tx1"/>
              </a:solidFill>
              <a:latin typeface="Gadugi" panose="020B0502040204020203" pitchFamily="34" charset="0"/>
              <a:ea typeface="Gadugi" panose="020B0502040204020203" pitchFamily="34" charset="0"/>
            </a:endParaRPr>
          </a:p>
        </p:txBody>
      </p:sp>
      <p:pic>
        <p:nvPicPr>
          <p:cNvPr id="7" name="Picture 6">
            <a:extLst>
              <a:ext uri="{FF2B5EF4-FFF2-40B4-BE49-F238E27FC236}">
                <a16:creationId xmlns:a16="http://schemas.microsoft.com/office/drawing/2014/main" id="{8ED0FFD7-2D83-5D94-0A28-E655C5270D1B}"/>
              </a:ext>
            </a:extLst>
          </p:cNvPr>
          <p:cNvPicPr>
            <a:picLocks noChangeAspect="1"/>
          </p:cNvPicPr>
          <p:nvPr/>
        </p:nvPicPr>
        <p:blipFill rotWithShape="1">
          <a:blip r:embed="rId2">
            <a:extLst>
              <a:ext uri="{28A0092B-C50C-407E-A947-70E740481C1C}">
                <a14:useLocalDpi xmlns:a14="http://schemas.microsoft.com/office/drawing/2010/main" val="0"/>
              </a:ext>
            </a:extLst>
          </a:blip>
          <a:srcRect l="46743" t="32653" r="31164" b="29292"/>
          <a:stretch/>
        </p:blipFill>
        <p:spPr>
          <a:xfrm>
            <a:off x="4384212" y="1066486"/>
            <a:ext cx="4427284" cy="4287478"/>
          </a:xfrm>
          <a:prstGeom prst="rect">
            <a:avLst/>
          </a:prstGeom>
        </p:spPr>
      </p:pic>
      <p:sp>
        <p:nvSpPr>
          <p:cNvPr id="4" name="Rectangle 3"/>
          <p:cNvSpPr/>
          <p:nvPr/>
        </p:nvSpPr>
        <p:spPr>
          <a:xfrm>
            <a:off x="246888" y="199047"/>
            <a:ext cx="6011037" cy="769441"/>
          </a:xfrm>
          <a:prstGeom prst="rect">
            <a:avLst/>
          </a:prstGeom>
        </p:spPr>
        <p:txBody>
          <a:bodyPr wrap="square">
            <a:spAutoFit/>
          </a:bodyPr>
          <a:lstStyle/>
          <a:p>
            <a:r>
              <a:rPr lang="en-IN" sz="4400" dirty="0">
                <a:solidFill>
                  <a:srgbClr val="002060"/>
                </a:solidFill>
                <a:latin typeface="Bahnschrift SemiBold" panose="020B0502040204020203" pitchFamily="34" charset="0"/>
              </a:rPr>
              <a:t>CONFUSION MATRIX</a:t>
            </a:r>
          </a:p>
        </p:txBody>
      </p:sp>
    </p:spTree>
    <p:extLst>
      <p:ext uri="{BB962C8B-B14F-4D97-AF65-F5344CB8AC3E}">
        <p14:creationId xmlns:p14="http://schemas.microsoft.com/office/powerpoint/2010/main" val="1281954766"/>
      </p:ext>
    </p:extLst>
  </p:cSld>
  <p:clrMapOvr>
    <a:masterClrMapping/>
  </p:clrMapOvr>
  <p:timing>
    <p:tnLst>
      <p:par>
        <p:cTn id="1" dur="indefinite" restart="never" nodeType="tmRoot"/>
      </p:par>
    </p:tnLst>
  </p:timing>
</p:sld>
</file>

<file path=ppt/theme/theme1.xml><?xml version="1.0" encoding="utf-8"?>
<a:theme xmlns:a="http://schemas.openxmlformats.org/drawingml/2006/main" name="Learn more about World Pneumonia Day! by Slidesgo">
  <a:themeElements>
    <a:clrScheme name="Simple Light">
      <a:dk1>
        <a:srgbClr val="000000"/>
      </a:dk1>
      <a:lt1>
        <a:srgbClr val="FFFFFF"/>
      </a:lt1>
      <a:dk2>
        <a:srgbClr val="073763"/>
      </a:dk2>
      <a:lt2>
        <a:srgbClr val="B3E3DF"/>
      </a:lt2>
      <a:accent1>
        <a:srgbClr val="DB3947"/>
      </a:accent1>
      <a:accent2>
        <a:srgbClr val="D20000"/>
      </a:accent2>
      <a:accent3>
        <a:srgbClr val="F1C3C5"/>
      </a:accent3>
      <a:accent4>
        <a:srgbClr val="D4F2E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329</TotalTime>
  <Words>640</Words>
  <Application>Microsoft Office PowerPoint</Application>
  <PresentationFormat>On-screen Show (16:9)</PresentationFormat>
  <Paragraphs>65</Paragraphs>
  <Slides>18</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Bahnschrift SemiBold</vt:lpstr>
      <vt:lpstr>Bodoni MT</vt:lpstr>
      <vt:lpstr>Arial Narrow</vt:lpstr>
      <vt:lpstr>Arial</vt:lpstr>
      <vt:lpstr>Arial Rounded MT Bold</vt:lpstr>
      <vt:lpstr>Bahnschrift</vt:lpstr>
      <vt:lpstr>Assistant</vt:lpstr>
      <vt:lpstr>Bebas Neue</vt:lpstr>
      <vt:lpstr>Gadugi</vt:lpstr>
      <vt:lpstr>Learn more about World Pneumonia Day! by Slidesgo</vt:lpstr>
      <vt:lpstr>PNEUMONIA DETECTION SYSTEM</vt:lpstr>
      <vt:lpstr>ABSTRACT</vt:lpstr>
      <vt:lpstr> INTRODUCTION  PNEUMONIA has been one of the most dangerous diseases across the world . Researchers are trying to develop automated and feasible detection systems with the help of deep neural networks, machine learning techniques, etc. In this paper, a deep learning-based PNEUMONIA detection system is proposed that contributes to detecting PNEUMONIA automatically using chest X-ray images. The system introduces classifiers, namely, a multiclass classifier that automatically predicts pneumonia, and a binary classifier that predicts pneumonia classes. Using transfer learning, a deep CNN model is proposed to extract distinct and high-level features from X-ray images in collaboration with the pertained model VGG-19. </vt:lpstr>
      <vt:lpstr>OBJECTIVE</vt:lpstr>
      <vt:lpstr>METHODOLOGY</vt:lpstr>
      <vt:lpstr>PowerPoint Presentation</vt:lpstr>
      <vt:lpstr>Data augmentation helped the proposed model to perform better with exceptional features of the training images. Convolutional neural network (VGG-19) The features of the image are extracted through a series of convolutional layers. Using transfer learning Transfer learning is a method where a model trained for one classification problem is used in training for another classification problem. </vt:lpstr>
      <vt:lpstr>DEMONSTARTION</vt:lpstr>
      <vt:lpstr>PowerPoint Presentation</vt:lpstr>
      <vt:lpstr>The metrics are evaluated separately for each class label. To evaluate these metrics, four basic terms are: true positives (TP) true negatives (TN)  false positives (FP) false negatives (FN) Accuracy=TP + TNTP + TN + FP + FN 0.0&lt;Accuracy</vt:lpstr>
      <vt:lpstr>PowerPoint Presentation</vt:lpstr>
      <vt:lpstr>RESULT</vt:lpstr>
      <vt:lpstr>CONCLUSION</vt:lpstr>
      <vt:lpstr>FUTURE SCOPE</vt:lpstr>
      <vt:lpstr>PowerPoint Presentation</vt:lpstr>
      <vt:lpstr>REFERENCES</vt:lpstr>
      <vt:lpstr>OUR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PNEUMONIA DETECTION SYSTEM</dc:title>
  <dc:creator>Dell</dc:creator>
  <cp:lastModifiedBy>Dell</cp:lastModifiedBy>
  <cp:revision>26</cp:revision>
  <dcterms:modified xsi:type="dcterms:W3CDTF">2022-11-29T17:08:24Z</dcterms:modified>
</cp:coreProperties>
</file>